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3" r:id="rId1"/>
  </p:sldMasterIdLst>
  <p:notesMasterIdLst>
    <p:notesMasterId r:id="rId20"/>
  </p:notesMasterIdLst>
  <p:sldIdLst>
    <p:sldId id="256" r:id="rId2"/>
    <p:sldId id="274" r:id="rId3"/>
    <p:sldId id="271" r:id="rId4"/>
    <p:sldId id="267" r:id="rId5"/>
    <p:sldId id="266" r:id="rId6"/>
    <p:sldId id="273" r:id="rId7"/>
    <p:sldId id="261" r:id="rId8"/>
    <p:sldId id="262" r:id="rId9"/>
    <p:sldId id="258" r:id="rId10"/>
    <p:sldId id="257" r:id="rId11"/>
    <p:sldId id="260" r:id="rId12"/>
    <p:sldId id="259" r:id="rId13"/>
    <p:sldId id="263" r:id="rId14"/>
    <p:sldId id="265" r:id="rId15"/>
    <p:sldId id="264" r:id="rId16"/>
    <p:sldId id="268" r:id="rId17"/>
    <p:sldId id="269" r:id="rId18"/>
    <p:sldId id="272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5" autoAdjust="0"/>
    <p:restoredTop sz="94673" autoAdjust="0"/>
  </p:normalViewPr>
  <p:slideViewPr>
    <p:cSldViewPr snapToGrid="0" snapToObjects="1">
      <p:cViewPr varScale="1">
        <p:scale>
          <a:sx n="90" d="100"/>
          <a:sy n="90" d="100"/>
        </p:scale>
        <p:origin x="1314" y="30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A80F1F9-1BD1-49E4-98F4-2996AA869E80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5BF0DB0F-59F2-4410-A852-35459F9CF719}">
      <dgm:prSet/>
      <dgm:spPr/>
      <dgm:t>
        <a:bodyPr/>
        <a:lstStyle/>
        <a:p>
          <a:r>
            <a:rPr lang="en-US"/>
            <a:t>Murder Mystery</a:t>
          </a:r>
        </a:p>
      </dgm:t>
    </dgm:pt>
    <dgm:pt modelId="{42D02493-45CB-4BC5-8565-4FF19D86E665}" type="parTrans" cxnId="{D134AFEE-67F2-41E4-85C3-707DB0595FD0}">
      <dgm:prSet/>
      <dgm:spPr/>
      <dgm:t>
        <a:bodyPr/>
        <a:lstStyle/>
        <a:p>
          <a:endParaRPr lang="en-US"/>
        </a:p>
      </dgm:t>
    </dgm:pt>
    <dgm:pt modelId="{8EC3DE26-358B-49C2-9A08-35E0F95CB501}" type="sibTrans" cxnId="{D134AFEE-67F2-41E4-85C3-707DB0595FD0}">
      <dgm:prSet/>
      <dgm:spPr/>
      <dgm:t>
        <a:bodyPr/>
        <a:lstStyle/>
        <a:p>
          <a:endParaRPr lang="en-US"/>
        </a:p>
      </dgm:t>
    </dgm:pt>
    <dgm:pt modelId="{15584CF0-D7AA-4035-8E3A-1191507F47F4}">
      <dgm:prSet/>
      <dgm:spPr/>
      <dgm:t>
        <a:bodyPr/>
        <a:lstStyle/>
        <a:p>
          <a:r>
            <a:rPr lang="en-US"/>
            <a:t>Therapy Dogs</a:t>
          </a:r>
        </a:p>
      </dgm:t>
    </dgm:pt>
    <dgm:pt modelId="{DBA22F08-4A7E-4377-BD1B-2A222A2D7E0D}" type="parTrans" cxnId="{FCB05C36-5147-4E99-A651-C7F0750042CA}">
      <dgm:prSet/>
      <dgm:spPr/>
      <dgm:t>
        <a:bodyPr/>
        <a:lstStyle/>
        <a:p>
          <a:endParaRPr lang="en-US"/>
        </a:p>
      </dgm:t>
    </dgm:pt>
    <dgm:pt modelId="{A3DF5610-5C64-4BDE-83CB-E57BAC807B28}" type="sibTrans" cxnId="{FCB05C36-5147-4E99-A651-C7F0750042CA}">
      <dgm:prSet/>
      <dgm:spPr/>
      <dgm:t>
        <a:bodyPr/>
        <a:lstStyle/>
        <a:p>
          <a:endParaRPr lang="en-US"/>
        </a:p>
      </dgm:t>
    </dgm:pt>
    <dgm:pt modelId="{2FA8E8F9-E0BD-4F23-9023-EAE54353E248}">
      <dgm:prSet/>
      <dgm:spPr/>
      <dgm:t>
        <a:bodyPr/>
        <a:lstStyle/>
        <a:p>
          <a:r>
            <a:rPr lang="en-US"/>
            <a:t>Plants</a:t>
          </a:r>
        </a:p>
      </dgm:t>
    </dgm:pt>
    <dgm:pt modelId="{50BA0487-5D0B-4F07-95CE-E2BBA661EFFE}" type="parTrans" cxnId="{853B1178-AFEB-48AE-9FAE-5E7A5A6C572F}">
      <dgm:prSet/>
      <dgm:spPr/>
      <dgm:t>
        <a:bodyPr/>
        <a:lstStyle/>
        <a:p>
          <a:endParaRPr lang="en-US"/>
        </a:p>
      </dgm:t>
    </dgm:pt>
    <dgm:pt modelId="{25F487C3-FA7E-4CA3-A6EE-FFC27003759D}" type="sibTrans" cxnId="{853B1178-AFEB-48AE-9FAE-5E7A5A6C572F}">
      <dgm:prSet/>
      <dgm:spPr/>
      <dgm:t>
        <a:bodyPr/>
        <a:lstStyle/>
        <a:p>
          <a:endParaRPr lang="en-US"/>
        </a:p>
      </dgm:t>
    </dgm:pt>
    <dgm:pt modelId="{39A09BFF-864C-4E39-8986-8D17FA8E3D92}" type="pres">
      <dgm:prSet presAssocID="{8A80F1F9-1BD1-49E4-98F4-2996AA869E80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9F0A459-44DF-4D51-8011-7FDCDE0FD5B1}" type="pres">
      <dgm:prSet presAssocID="{5BF0DB0F-59F2-4410-A852-35459F9CF719}" presName="hierRoot1" presStyleCnt="0"/>
      <dgm:spPr/>
    </dgm:pt>
    <dgm:pt modelId="{250E1696-06A2-47EA-B097-33F2BFCE3815}" type="pres">
      <dgm:prSet presAssocID="{5BF0DB0F-59F2-4410-A852-35459F9CF719}" presName="composite" presStyleCnt="0"/>
      <dgm:spPr/>
    </dgm:pt>
    <dgm:pt modelId="{0725EE38-9A98-47A2-8CA6-A2A25CC7CDC2}" type="pres">
      <dgm:prSet presAssocID="{5BF0DB0F-59F2-4410-A852-35459F9CF719}" presName="background" presStyleLbl="node0" presStyleIdx="0" presStyleCnt="3"/>
      <dgm:spPr/>
    </dgm:pt>
    <dgm:pt modelId="{B14FC72B-D853-4597-BB1D-4FA075C00C17}" type="pres">
      <dgm:prSet presAssocID="{5BF0DB0F-59F2-4410-A852-35459F9CF719}" presName="text" presStyleLbl="fgAcc0" presStyleIdx="0" presStyleCnt="3">
        <dgm:presLayoutVars>
          <dgm:chPref val="3"/>
        </dgm:presLayoutVars>
      </dgm:prSet>
      <dgm:spPr/>
    </dgm:pt>
    <dgm:pt modelId="{8A3671DD-F803-4EF7-8F96-D5B355DC51CE}" type="pres">
      <dgm:prSet presAssocID="{5BF0DB0F-59F2-4410-A852-35459F9CF719}" presName="hierChild2" presStyleCnt="0"/>
      <dgm:spPr/>
    </dgm:pt>
    <dgm:pt modelId="{2FA21284-B67A-4C9E-BC2A-82034E8E190C}" type="pres">
      <dgm:prSet presAssocID="{15584CF0-D7AA-4035-8E3A-1191507F47F4}" presName="hierRoot1" presStyleCnt="0"/>
      <dgm:spPr/>
    </dgm:pt>
    <dgm:pt modelId="{A3BA7A58-FCC0-4C0C-8DBD-DB23F6336C1B}" type="pres">
      <dgm:prSet presAssocID="{15584CF0-D7AA-4035-8E3A-1191507F47F4}" presName="composite" presStyleCnt="0"/>
      <dgm:spPr/>
    </dgm:pt>
    <dgm:pt modelId="{98020C96-DDD6-47FE-B245-93B395EBA8D4}" type="pres">
      <dgm:prSet presAssocID="{15584CF0-D7AA-4035-8E3A-1191507F47F4}" presName="background" presStyleLbl="node0" presStyleIdx="1" presStyleCnt="3"/>
      <dgm:spPr/>
    </dgm:pt>
    <dgm:pt modelId="{E9606537-DC00-4DBC-B7AA-074AE7D996BA}" type="pres">
      <dgm:prSet presAssocID="{15584CF0-D7AA-4035-8E3A-1191507F47F4}" presName="text" presStyleLbl="fgAcc0" presStyleIdx="1" presStyleCnt="3">
        <dgm:presLayoutVars>
          <dgm:chPref val="3"/>
        </dgm:presLayoutVars>
      </dgm:prSet>
      <dgm:spPr/>
    </dgm:pt>
    <dgm:pt modelId="{E1D8F3C8-83B3-42C2-A3B5-CE1E915ECBCF}" type="pres">
      <dgm:prSet presAssocID="{15584CF0-D7AA-4035-8E3A-1191507F47F4}" presName="hierChild2" presStyleCnt="0"/>
      <dgm:spPr/>
    </dgm:pt>
    <dgm:pt modelId="{0954653D-D6B8-4767-8987-68A4C1A60876}" type="pres">
      <dgm:prSet presAssocID="{2FA8E8F9-E0BD-4F23-9023-EAE54353E248}" presName="hierRoot1" presStyleCnt="0"/>
      <dgm:spPr/>
    </dgm:pt>
    <dgm:pt modelId="{7EED2DBD-1680-4DDC-A795-F5F3AF4E1F40}" type="pres">
      <dgm:prSet presAssocID="{2FA8E8F9-E0BD-4F23-9023-EAE54353E248}" presName="composite" presStyleCnt="0"/>
      <dgm:spPr/>
    </dgm:pt>
    <dgm:pt modelId="{28AED2AE-78E9-412C-A559-99492E328ADB}" type="pres">
      <dgm:prSet presAssocID="{2FA8E8F9-E0BD-4F23-9023-EAE54353E248}" presName="background" presStyleLbl="node0" presStyleIdx="2" presStyleCnt="3"/>
      <dgm:spPr/>
    </dgm:pt>
    <dgm:pt modelId="{33135108-C706-4F63-8DE3-1F4563617846}" type="pres">
      <dgm:prSet presAssocID="{2FA8E8F9-E0BD-4F23-9023-EAE54353E248}" presName="text" presStyleLbl="fgAcc0" presStyleIdx="2" presStyleCnt="3">
        <dgm:presLayoutVars>
          <dgm:chPref val="3"/>
        </dgm:presLayoutVars>
      </dgm:prSet>
      <dgm:spPr/>
    </dgm:pt>
    <dgm:pt modelId="{19F2534E-1400-4CBA-BCC6-4CA5CDBB9E8B}" type="pres">
      <dgm:prSet presAssocID="{2FA8E8F9-E0BD-4F23-9023-EAE54353E248}" presName="hierChild2" presStyleCnt="0"/>
      <dgm:spPr/>
    </dgm:pt>
  </dgm:ptLst>
  <dgm:cxnLst>
    <dgm:cxn modelId="{C2D25F0F-16A2-4F57-B385-7BB7D5BA9974}" type="presOf" srcId="{5BF0DB0F-59F2-4410-A852-35459F9CF719}" destId="{B14FC72B-D853-4597-BB1D-4FA075C00C17}" srcOrd="0" destOrd="0" presId="urn:microsoft.com/office/officeart/2005/8/layout/hierarchy1"/>
    <dgm:cxn modelId="{FCB05C36-5147-4E99-A651-C7F0750042CA}" srcId="{8A80F1F9-1BD1-49E4-98F4-2996AA869E80}" destId="{15584CF0-D7AA-4035-8E3A-1191507F47F4}" srcOrd="1" destOrd="0" parTransId="{DBA22F08-4A7E-4377-BD1B-2A222A2D7E0D}" sibTransId="{A3DF5610-5C64-4BDE-83CB-E57BAC807B28}"/>
    <dgm:cxn modelId="{B8017C42-E6DD-411B-A0A0-AFBA83921A5E}" type="presOf" srcId="{2FA8E8F9-E0BD-4F23-9023-EAE54353E248}" destId="{33135108-C706-4F63-8DE3-1F4563617846}" srcOrd="0" destOrd="0" presId="urn:microsoft.com/office/officeart/2005/8/layout/hierarchy1"/>
    <dgm:cxn modelId="{853B1178-AFEB-48AE-9FAE-5E7A5A6C572F}" srcId="{8A80F1F9-1BD1-49E4-98F4-2996AA869E80}" destId="{2FA8E8F9-E0BD-4F23-9023-EAE54353E248}" srcOrd="2" destOrd="0" parTransId="{50BA0487-5D0B-4F07-95CE-E2BBA661EFFE}" sibTransId="{25F487C3-FA7E-4CA3-A6EE-FFC27003759D}"/>
    <dgm:cxn modelId="{A2811982-E5F2-49B5-81FF-39C21210CCC7}" type="presOf" srcId="{15584CF0-D7AA-4035-8E3A-1191507F47F4}" destId="{E9606537-DC00-4DBC-B7AA-074AE7D996BA}" srcOrd="0" destOrd="0" presId="urn:microsoft.com/office/officeart/2005/8/layout/hierarchy1"/>
    <dgm:cxn modelId="{4E959CB1-8258-4095-BDEE-EEEC50BB7347}" type="presOf" srcId="{8A80F1F9-1BD1-49E4-98F4-2996AA869E80}" destId="{39A09BFF-864C-4E39-8986-8D17FA8E3D92}" srcOrd="0" destOrd="0" presId="urn:microsoft.com/office/officeart/2005/8/layout/hierarchy1"/>
    <dgm:cxn modelId="{D134AFEE-67F2-41E4-85C3-707DB0595FD0}" srcId="{8A80F1F9-1BD1-49E4-98F4-2996AA869E80}" destId="{5BF0DB0F-59F2-4410-A852-35459F9CF719}" srcOrd="0" destOrd="0" parTransId="{42D02493-45CB-4BC5-8565-4FF19D86E665}" sibTransId="{8EC3DE26-358B-49C2-9A08-35E0F95CB501}"/>
    <dgm:cxn modelId="{7EB7AF09-A129-4C10-A0D2-3D39C5547B2A}" type="presParOf" srcId="{39A09BFF-864C-4E39-8986-8D17FA8E3D92}" destId="{39F0A459-44DF-4D51-8011-7FDCDE0FD5B1}" srcOrd="0" destOrd="0" presId="urn:microsoft.com/office/officeart/2005/8/layout/hierarchy1"/>
    <dgm:cxn modelId="{001F26D9-170C-4943-9D82-821940024390}" type="presParOf" srcId="{39F0A459-44DF-4D51-8011-7FDCDE0FD5B1}" destId="{250E1696-06A2-47EA-B097-33F2BFCE3815}" srcOrd="0" destOrd="0" presId="urn:microsoft.com/office/officeart/2005/8/layout/hierarchy1"/>
    <dgm:cxn modelId="{46427CD7-39B2-4AEB-BF5D-D47CB1E21F82}" type="presParOf" srcId="{250E1696-06A2-47EA-B097-33F2BFCE3815}" destId="{0725EE38-9A98-47A2-8CA6-A2A25CC7CDC2}" srcOrd="0" destOrd="0" presId="urn:microsoft.com/office/officeart/2005/8/layout/hierarchy1"/>
    <dgm:cxn modelId="{8D9CEB65-1806-41FB-9590-BE0FFC555631}" type="presParOf" srcId="{250E1696-06A2-47EA-B097-33F2BFCE3815}" destId="{B14FC72B-D853-4597-BB1D-4FA075C00C17}" srcOrd="1" destOrd="0" presId="urn:microsoft.com/office/officeart/2005/8/layout/hierarchy1"/>
    <dgm:cxn modelId="{F7060A92-EBFF-4BD9-A334-368D3D35B8FF}" type="presParOf" srcId="{39F0A459-44DF-4D51-8011-7FDCDE0FD5B1}" destId="{8A3671DD-F803-4EF7-8F96-D5B355DC51CE}" srcOrd="1" destOrd="0" presId="urn:microsoft.com/office/officeart/2005/8/layout/hierarchy1"/>
    <dgm:cxn modelId="{CBEA207B-9425-41EB-8DF7-CA9951FF9162}" type="presParOf" srcId="{39A09BFF-864C-4E39-8986-8D17FA8E3D92}" destId="{2FA21284-B67A-4C9E-BC2A-82034E8E190C}" srcOrd="1" destOrd="0" presId="urn:microsoft.com/office/officeart/2005/8/layout/hierarchy1"/>
    <dgm:cxn modelId="{F9EFC329-E90C-47D9-B205-81D282415436}" type="presParOf" srcId="{2FA21284-B67A-4C9E-BC2A-82034E8E190C}" destId="{A3BA7A58-FCC0-4C0C-8DBD-DB23F6336C1B}" srcOrd="0" destOrd="0" presId="urn:microsoft.com/office/officeart/2005/8/layout/hierarchy1"/>
    <dgm:cxn modelId="{82B7E331-8658-44FE-B347-5796B7A5AC37}" type="presParOf" srcId="{A3BA7A58-FCC0-4C0C-8DBD-DB23F6336C1B}" destId="{98020C96-DDD6-47FE-B245-93B395EBA8D4}" srcOrd="0" destOrd="0" presId="urn:microsoft.com/office/officeart/2005/8/layout/hierarchy1"/>
    <dgm:cxn modelId="{C3A37DBC-9810-4021-B340-53E2E4F8CFB4}" type="presParOf" srcId="{A3BA7A58-FCC0-4C0C-8DBD-DB23F6336C1B}" destId="{E9606537-DC00-4DBC-B7AA-074AE7D996BA}" srcOrd="1" destOrd="0" presId="urn:microsoft.com/office/officeart/2005/8/layout/hierarchy1"/>
    <dgm:cxn modelId="{15D3CEF0-1958-4228-9E48-97660A01741E}" type="presParOf" srcId="{2FA21284-B67A-4C9E-BC2A-82034E8E190C}" destId="{E1D8F3C8-83B3-42C2-A3B5-CE1E915ECBCF}" srcOrd="1" destOrd="0" presId="urn:microsoft.com/office/officeart/2005/8/layout/hierarchy1"/>
    <dgm:cxn modelId="{888201E9-D1E3-4957-886D-E68C126F7A4C}" type="presParOf" srcId="{39A09BFF-864C-4E39-8986-8D17FA8E3D92}" destId="{0954653D-D6B8-4767-8987-68A4C1A60876}" srcOrd="2" destOrd="0" presId="urn:microsoft.com/office/officeart/2005/8/layout/hierarchy1"/>
    <dgm:cxn modelId="{45BE8E76-48C3-40F1-8396-E248856DE635}" type="presParOf" srcId="{0954653D-D6B8-4767-8987-68A4C1A60876}" destId="{7EED2DBD-1680-4DDC-A795-F5F3AF4E1F40}" srcOrd="0" destOrd="0" presId="urn:microsoft.com/office/officeart/2005/8/layout/hierarchy1"/>
    <dgm:cxn modelId="{B70F88BF-C9B7-4532-8985-9803FD1E3C48}" type="presParOf" srcId="{7EED2DBD-1680-4DDC-A795-F5F3AF4E1F40}" destId="{28AED2AE-78E9-412C-A559-99492E328ADB}" srcOrd="0" destOrd="0" presId="urn:microsoft.com/office/officeart/2005/8/layout/hierarchy1"/>
    <dgm:cxn modelId="{667F36E4-B37A-40F9-91ED-2160128C2E36}" type="presParOf" srcId="{7EED2DBD-1680-4DDC-A795-F5F3AF4E1F40}" destId="{33135108-C706-4F63-8DE3-1F4563617846}" srcOrd="1" destOrd="0" presId="urn:microsoft.com/office/officeart/2005/8/layout/hierarchy1"/>
    <dgm:cxn modelId="{DDB2F387-DD60-4EF7-8FEA-471C03C2D821}" type="presParOf" srcId="{0954653D-D6B8-4767-8987-68A4C1A60876}" destId="{19F2534E-1400-4CBA-BCC6-4CA5CDBB9E8B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25EE38-9A98-47A2-8CA6-A2A25CC7CDC2}">
      <dsp:nvSpPr>
        <dsp:cNvPr id="0" name=""/>
        <dsp:cNvSpPr/>
      </dsp:nvSpPr>
      <dsp:spPr>
        <a:xfrm>
          <a:off x="0" y="706671"/>
          <a:ext cx="3073451" cy="19516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4FC72B-D853-4597-BB1D-4FA075C00C17}">
      <dsp:nvSpPr>
        <dsp:cNvPr id="0" name=""/>
        <dsp:cNvSpPr/>
      </dsp:nvSpPr>
      <dsp:spPr>
        <a:xfrm>
          <a:off x="341494" y="1031091"/>
          <a:ext cx="3073451" cy="19516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4310" tIns="194310" rIns="194310" bIns="194310" numCol="1" spcCol="1270" anchor="ctr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100" kern="1200"/>
            <a:t>Murder Mystery</a:t>
          </a:r>
        </a:p>
      </dsp:txBody>
      <dsp:txXfrm>
        <a:off x="398656" y="1088253"/>
        <a:ext cx="2959127" cy="1837317"/>
      </dsp:txXfrm>
    </dsp:sp>
    <dsp:sp modelId="{98020C96-DDD6-47FE-B245-93B395EBA8D4}">
      <dsp:nvSpPr>
        <dsp:cNvPr id="0" name=""/>
        <dsp:cNvSpPr/>
      </dsp:nvSpPr>
      <dsp:spPr>
        <a:xfrm>
          <a:off x="3756441" y="706671"/>
          <a:ext cx="3073451" cy="19516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606537-DC00-4DBC-B7AA-074AE7D996BA}">
      <dsp:nvSpPr>
        <dsp:cNvPr id="0" name=""/>
        <dsp:cNvSpPr/>
      </dsp:nvSpPr>
      <dsp:spPr>
        <a:xfrm>
          <a:off x="4097935" y="1031091"/>
          <a:ext cx="3073451" cy="19516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4310" tIns="194310" rIns="194310" bIns="194310" numCol="1" spcCol="1270" anchor="ctr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100" kern="1200"/>
            <a:t>Therapy Dogs</a:t>
          </a:r>
        </a:p>
      </dsp:txBody>
      <dsp:txXfrm>
        <a:off x="4155097" y="1088253"/>
        <a:ext cx="2959127" cy="1837317"/>
      </dsp:txXfrm>
    </dsp:sp>
    <dsp:sp modelId="{28AED2AE-78E9-412C-A559-99492E328ADB}">
      <dsp:nvSpPr>
        <dsp:cNvPr id="0" name=""/>
        <dsp:cNvSpPr/>
      </dsp:nvSpPr>
      <dsp:spPr>
        <a:xfrm>
          <a:off x="7512882" y="706671"/>
          <a:ext cx="3073451" cy="195164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135108-C706-4F63-8DE3-1F4563617846}">
      <dsp:nvSpPr>
        <dsp:cNvPr id="0" name=""/>
        <dsp:cNvSpPr/>
      </dsp:nvSpPr>
      <dsp:spPr>
        <a:xfrm>
          <a:off x="7854377" y="1031091"/>
          <a:ext cx="3073451" cy="195164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4310" tIns="194310" rIns="194310" bIns="194310" numCol="1" spcCol="1270" anchor="ctr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100" kern="1200"/>
            <a:t>Plants</a:t>
          </a:r>
        </a:p>
      </dsp:txBody>
      <dsp:txXfrm>
        <a:off x="7911539" y="1088253"/>
        <a:ext cx="2959127" cy="18373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hape 3">
            <a:extLst>
              <a:ext uri="{FF2B5EF4-FFF2-40B4-BE49-F238E27FC236}">
                <a16:creationId xmlns:a16="http://schemas.microsoft.com/office/drawing/2014/main" id="{F852B86E-779A-858B-C6E1-BE31B6CD8D1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0 w 120000"/>
              <a:gd name="T11" fmla="*/ 0 h 120000"/>
              <a:gd name="T12" fmla="*/ 120000 w 120000"/>
              <a:gd name="T13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" name="Shape 4">
            <a:extLst>
              <a:ext uri="{FF2B5EF4-FFF2-40B4-BE49-F238E27FC236}">
                <a16:creationId xmlns:a16="http://schemas.microsoft.com/office/drawing/2014/main" id="{E2935F9B-D62D-1104-522E-1C74E24ED73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pPr lvl="0"/>
            <a:endParaRPr noProof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742950" indent="-28575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143000" indent="-228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600200" indent="-228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57400" indent="-228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8647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4448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5882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E4E6E-2B44-457E-A673-CE0511F90D46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F008-F537-4450-AF4B-3D33A49CF0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5127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E4E6E-2B44-457E-A673-CE0511F90D46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F008-F537-4450-AF4B-3D33A49CF0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168863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E4E6E-2B44-457E-A673-CE0511F90D46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F008-F537-4450-AF4B-3D33A49CF0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604096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E4E6E-2B44-457E-A673-CE0511F90D46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F008-F537-4450-AF4B-3D33A49CF0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73721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shade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shade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shade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shade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E4E6E-2B44-457E-A673-CE0511F90D46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F008-F537-4450-AF4B-3D33A49CF0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989785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E4E6E-2B44-457E-A673-CE0511F90D46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F008-F537-4450-AF4B-3D33A49CF0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767822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E4E6E-2B44-457E-A673-CE0511F90D46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F008-F537-4450-AF4B-3D33A49CF0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96953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E4E6E-2B44-457E-A673-CE0511F90D46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F008-F537-4450-AF4B-3D33A49CF0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921364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E4E6E-2B44-457E-A673-CE0511F90D46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F008-F537-4450-AF4B-3D33A49CF0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21104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E4E6E-2B44-457E-A673-CE0511F90D46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F008-F537-4450-AF4B-3D33A49CF0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398983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E4E6E-2B44-457E-A673-CE0511F90D46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0F008-F537-4450-AF4B-3D33A49CF0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257302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2E8E4E6E-2B44-457E-A673-CE0511F90D46}" type="datetimeFigureOut">
              <a:rPr lang="en-US" smtClean="0"/>
              <a:t>6/3/2026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shade val="82000"/>
                  </a:schemeClr>
                </a:solidFill>
              </a:defRPr>
            </a:lvl1pPr>
          </a:lstStyle>
          <a:p>
            <a:fld id="{41B0F008-F537-4450-AF4B-3D33A49CF0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0789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file:///C:\Users\mnielsenott\Downloads\downloadgram.org_AQMJaY7ZM0TFTVAmMgjAx6laXDyjO-ocl-eqn0LfdohmI4wJqno3j6ve39_GIl538GoPcC8O3HVVu6tADmFW0pNRmFp8pGGnqBv2ELw.mp4" TargetMode="External"/><Relationship Id="rId1" Type="http://schemas.microsoft.com/office/2007/relationships/media" Target="file:///C:\Users\mnielsenott\Downloads\downloadgram.org_AQMJaY7ZM0TFTVAmMgjAx6laXDyjO-ocl-eqn0LfdohmI4wJqno3j6ve39_GIl538GoPcC8O3HVVu6tADmFW0pNRmFp8pGGnqBv2ELw.mp4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17811D-6618-BB1F-9DDC-0068FD137D6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De-stress Programs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E0D488-7E55-43AC-E38E-E5616ECF2AB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Cullom-Davis Library</a:t>
            </a:r>
          </a:p>
          <a:p>
            <a:r>
              <a:rPr lang="en-US" dirty="0"/>
              <a:t>Bradley University</a:t>
            </a:r>
          </a:p>
          <a:p>
            <a:r>
              <a:rPr lang="en-US" dirty="0"/>
              <a:t>Peoria, Illinois</a:t>
            </a:r>
          </a:p>
        </p:txBody>
      </p:sp>
    </p:spTree>
    <p:extLst>
      <p:ext uri="{BB962C8B-B14F-4D97-AF65-F5344CB8AC3E}">
        <p14:creationId xmlns:p14="http://schemas.microsoft.com/office/powerpoint/2010/main" val="4322607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14DC1-E67A-5968-1977-F25635A86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Need a Little “Plant” Me Up? Care Sheets</a:t>
            </a:r>
          </a:p>
        </p:txBody>
      </p:sp>
      <p:pic>
        <p:nvPicPr>
          <p:cNvPr id="6" name="Content Placeholder 5" descr="Care instructions sheet for the aloe vera plant. ">
            <a:extLst>
              <a:ext uri="{FF2B5EF4-FFF2-40B4-BE49-F238E27FC236}">
                <a16:creationId xmlns:a16="http://schemas.microsoft.com/office/drawing/2014/main" id="{CE6DEB75-88F4-4BFC-50D9-89E34611A5F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48296" y="1825625"/>
            <a:ext cx="3361408" cy="4351338"/>
          </a:xfrm>
          <a:prstGeom prst="rect">
            <a:avLst/>
          </a:prstGeom>
        </p:spPr>
      </p:pic>
      <p:pic>
        <p:nvPicPr>
          <p:cNvPr id="8" name="Content Placeholder 7" descr="self-care instruction sheet on how to take care of yourself with sunshine, water, healthy food and healthy movement. Also includes a link to the campus wellness website.">
            <a:extLst>
              <a:ext uri="{FF2B5EF4-FFF2-40B4-BE49-F238E27FC236}">
                <a16:creationId xmlns:a16="http://schemas.microsoft.com/office/drawing/2014/main" id="{249E497F-75FB-C293-F4E8-CF8B044E774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082296" y="1825625"/>
            <a:ext cx="336140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7198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B7B42F36-B3C1-4247-AF36-090F0134ED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2"/>
            <a:ext cx="12188952" cy="68579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572CCE-6CFA-17A6-8F4A-4285CFBBD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2361" y="4748796"/>
            <a:ext cx="8804444" cy="10040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Stuffy Camp Over Spring Break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EF131A2-E574-4D95-A322-C5FF0B64E8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US" sz="1800">
                <a:solidFill>
                  <a:srgbClr val="000000"/>
                </a:solidFill>
                <a:latin typeface="Times-Roman"/>
              </a:rPr>
              <a:t>FamilyID=Office_ArchiveTorn</a:t>
            </a:r>
            <a:endParaRPr lang="en-US" dirty="0"/>
          </a:p>
        </p:txBody>
      </p:sp>
      <p:pic>
        <p:nvPicPr>
          <p:cNvPr id="6" name="Picture 5" descr="various stuffed animals are posed with the technology cabinet with calculators and cords that are available for check out. ">
            <a:extLst>
              <a:ext uri="{FF2B5EF4-FFF2-40B4-BE49-F238E27FC236}">
                <a16:creationId xmlns:a16="http://schemas.microsoft.com/office/drawing/2014/main" id="{9CC1F26F-30FC-3168-3EED-D9AC74CF234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135" r="2941" b="4"/>
          <a:stretch>
            <a:fillRect/>
          </a:stretch>
        </p:blipFill>
        <p:spPr>
          <a:xfrm>
            <a:off x="20" y="10"/>
            <a:ext cx="4044282" cy="4706602"/>
          </a:xfrm>
          <a:custGeom>
            <a:avLst/>
            <a:gdLst/>
            <a:ahLst/>
            <a:cxnLst/>
            <a:rect l="l" t="t" r="r" b="b"/>
            <a:pathLst>
              <a:path w="4044302" h="4706612">
                <a:moveTo>
                  <a:pt x="0" y="0"/>
                </a:moveTo>
                <a:lnTo>
                  <a:pt x="4044302" y="0"/>
                </a:lnTo>
                <a:lnTo>
                  <a:pt x="4044302" y="4683603"/>
                </a:lnTo>
                <a:lnTo>
                  <a:pt x="3973451" y="4677522"/>
                </a:lnTo>
                <a:cubicBezTo>
                  <a:pt x="3942015" y="4675526"/>
                  <a:pt x="3910877" y="4674945"/>
                  <a:pt x="3880688" y="4677902"/>
                </a:cubicBezTo>
                <a:cubicBezTo>
                  <a:pt x="3854349" y="4668373"/>
                  <a:pt x="3867024" y="4694267"/>
                  <a:pt x="3804472" y="4706612"/>
                </a:cubicBezTo>
                <a:cubicBezTo>
                  <a:pt x="3769790" y="4699764"/>
                  <a:pt x="3709689" y="4672031"/>
                  <a:pt x="3671141" y="4669214"/>
                </a:cubicBezTo>
                <a:cubicBezTo>
                  <a:pt x="3634430" y="4661806"/>
                  <a:pt x="3632993" y="4657630"/>
                  <a:pt x="3609792" y="4651280"/>
                </a:cubicBezTo>
                <a:cubicBezTo>
                  <a:pt x="3586591" y="4644931"/>
                  <a:pt x="3596838" y="4646444"/>
                  <a:pt x="3550675" y="4644949"/>
                </a:cubicBezTo>
                <a:cubicBezTo>
                  <a:pt x="3513195" y="4640338"/>
                  <a:pt x="3398385" y="4630109"/>
                  <a:pt x="3362699" y="4629669"/>
                </a:cubicBezTo>
                <a:cubicBezTo>
                  <a:pt x="3327014" y="4629229"/>
                  <a:pt x="3350265" y="4628980"/>
                  <a:pt x="3317820" y="4628473"/>
                </a:cubicBezTo>
                <a:cubicBezTo>
                  <a:pt x="3291761" y="4635373"/>
                  <a:pt x="3220279" y="4625153"/>
                  <a:pt x="3202541" y="4611353"/>
                </a:cubicBezTo>
                <a:cubicBezTo>
                  <a:pt x="3176498" y="4608414"/>
                  <a:pt x="3173034" y="4597692"/>
                  <a:pt x="3165095" y="4593183"/>
                </a:cubicBezTo>
                <a:cubicBezTo>
                  <a:pt x="3157156" y="4588674"/>
                  <a:pt x="3151440" y="4597640"/>
                  <a:pt x="3142614" y="4593521"/>
                </a:cubicBezTo>
                <a:cubicBezTo>
                  <a:pt x="3133788" y="4589402"/>
                  <a:pt x="3119786" y="4585666"/>
                  <a:pt x="3108607" y="4586122"/>
                </a:cubicBezTo>
                <a:cubicBezTo>
                  <a:pt x="3097429" y="4586579"/>
                  <a:pt x="3083057" y="4584832"/>
                  <a:pt x="3060172" y="4583967"/>
                </a:cubicBezTo>
                <a:cubicBezTo>
                  <a:pt x="3037288" y="4583102"/>
                  <a:pt x="3008898" y="4580847"/>
                  <a:pt x="2971297" y="4580934"/>
                </a:cubicBezTo>
                <a:cubicBezTo>
                  <a:pt x="2936460" y="4577753"/>
                  <a:pt x="2952539" y="4581456"/>
                  <a:pt x="2872577" y="4576652"/>
                </a:cubicBezTo>
                <a:cubicBezTo>
                  <a:pt x="2845447" y="4572221"/>
                  <a:pt x="2833971" y="4557733"/>
                  <a:pt x="2814205" y="4559580"/>
                </a:cubicBezTo>
                <a:cubicBezTo>
                  <a:pt x="2790909" y="4543112"/>
                  <a:pt x="2768526" y="4546849"/>
                  <a:pt x="2754311" y="4545459"/>
                </a:cubicBezTo>
                <a:cubicBezTo>
                  <a:pt x="2740096" y="4544070"/>
                  <a:pt x="2737019" y="4543662"/>
                  <a:pt x="2723224" y="4546010"/>
                </a:cubicBezTo>
                <a:cubicBezTo>
                  <a:pt x="2709430" y="4548359"/>
                  <a:pt x="2687410" y="4554101"/>
                  <a:pt x="2672793" y="4554314"/>
                </a:cubicBezTo>
                <a:cubicBezTo>
                  <a:pt x="2658176" y="4554527"/>
                  <a:pt x="2649574" y="4546685"/>
                  <a:pt x="2635521" y="4547286"/>
                </a:cubicBezTo>
                <a:cubicBezTo>
                  <a:pt x="2621467" y="4547887"/>
                  <a:pt x="2621767" y="4560245"/>
                  <a:pt x="2588471" y="4557919"/>
                </a:cubicBezTo>
                <a:lnTo>
                  <a:pt x="2439275" y="4540387"/>
                </a:lnTo>
                <a:cubicBezTo>
                  <a:pt x="2417784" y="4540194"/>
                  <a:pt x="2396292" y="4546221"/>
                  <a:pt x="2374801" y="4546028"/>
                </a:cubicBezTo>
                <a:cubicBezTo>
                  <a:pt x="2331700" y="4546603"/>
                  <a:pt x="2372806" y="4559122"/>
                  <a:pt x="2318618" y="4550990"/>
                </a:cubicBezTo>
                <a:cubicBezTo>
                  <a:pt x="2264430" y="4533528"/>
                  <a:pt x="2150787" y="4518120"/>
                  <a:pt x="2084135" y="4520400"/>
                </a:cubicBezTo>
                <a:lnTo>
                  <a:pt x="2010848" y="4500404"/>
                </a:lnTo>
                <a:lnTo>
                  <a:pt x="1962215" y="4501400"/>
                </a:lnTo>
                <a:lnTo>
                  <a:pt x="1926990" y="4495570"/>
                </a:lnTo>
                <a:cubicBezTo>
                  <a:pt x="1909127" y="4479452"/>
                  <a:pt x="1902510" y="4484082"/>
                  <a:pt x="1884649" y="4474880"/>
                </a:cubicBezTo>
                <a:cubicBezTo>
                  <a:pt x="1864462" y="4463930"/>
                  <a:pt x="1869383" y="4485922"/>
                  <a:pt x="1816219" y="4470938"/>
                </a:cubicBezTo>
                <a:cubicBezTo>
                  <a:pt x="1786214" y="4478916"/>
                  <a:pt x="1794086" y="4458547"/>
                  <a:pt x="1768335" y="4471096"/>
                </a:cubicBezTo>
                <a:cubicBezTo>
                  <a:pt x="1756010" y="4466078"/>
                  <a:pt x="1737157" y="4463295"/>
                  <a:pt x="1725889" y="4456707"/>
                </a:cubicBezTo>
                <a:lnTo>
                  <a:pt x="1704987" y="4453275"/>
                </a:lnTo>
                <a:lnTo>
                  <a:pt x="1678857" y="4447221"/>
                </a:lnTo>
                <a:lnTo>
                  <a:pt x="1674568" y="4435925"/>
                </a:lnTo>
                <a:lnTo>
                  <a:pt x="1634075" y="4429269"/>
                </a:lnTo>
                <a:cubicBezTo>
                  <a:pt x="1619699" y="4424763"/>
                  <a:pt x="1607040" y="4412316"/>
                  <a:pt x="1588492" y="4411465"/>
                </a:cubicBezTo>
                <a:cubicBezTo>
                  <a:pt x="1548666" y="4404488"/>
                  <a:pt x="1441540" y="4396830"/>
                  <a:pt x="1402240" y="4391911"/>
                </a:cubicBezTo>
                <a:cubicBezTo>
                  <a:pt x="1362940" y="4386992"/>
                  <a:pt x="1383536" y="4385271"/>
                  <a:pt x="1352691" y="4381952"/>
                </a:cubicBezTo>
                <a:cubicBezTo>
                  <a:pt x="1322602" y="4385447"/>
                  <a:pt x="1230331" y="4373936"/>
                  <a:pt x="1213419" y="4358161"/>
                </a:cubicBezTo>
                <a:cubicBezTo>
                  <a:pt x="1194291" y="4352958"/>
                  <a:pt x="1171642" y="4355246"/>
                  <a:pt x="1163347" y="4339486"/>
                </a:cubicBezTo>
                <a:cubicBezTo>
                  <a:pt x="1149374" y="4320060"/>
                  <a:pt x="1081104" y="4339702"/>
                  <a:pt x="1091517" y="4319884"/>
                </a:cubicBezTo>
                <a:cubicBezTo>
                  <a:pt x="1067291" y="4326517"/>
                  <a:pt x="1046078" y="4319455"/>
                  <a:pt x="1025956" y="4309010"/>
                </a:cubicBezTo>
                <a:lnTo>
                  <a:pt x="1004286" y="4296626"/>
                </a:lnTo>
                <a:lnTo>
                  <a:pt x="983819" y="4298478"/>
                </a:lnTo>
                <a:cubicBezTo>
                  <a:pt x="974051" y="4282658"/>
                  <a:pt x="953984" y="4293628"/>
                  <a:pt x="939204" y="4282411"/>
                </a:cubicBezTo>
                <a:lnTo>
                  <a:pt x="915836" y="4272323"/>
                </a:lnTo>
                <a:lnTo>
                  <a:pt x="899731" y="4266965"/>
                </a:lnTo>
                <a:lnTo>
                  <a:pt x="893886" y="4264715"/>
                </a:lnTo>
                <a:lnTo>
                  <a:pt x="889021" y="4266066"/>
                </a:lnTo>
                <a:cubicBezTo>
                  <a:pt x="886286" y="4266531"/>
                  <a:pt x="884573" y="4266166"/>
                  <a:pt x="884135" y="4264147"/>
                </a:cubicBezTo>
                <a:lnTo>
                  <a:pt x="884818" y="4261224"/>
                </a:lnTo>
                <a:lnTo>
                  <a:pt x="820228" y="4266638"/>
                </a:lnTo>
                <a:lnTo>
                  <a:pt x="788402" y="4263209"/>
                </a:lnTo>
                <a:cubicBezTo>
                  <a:pt x="756573" y="4279518"/>
                  <a:pt x="718864" y="4245871"/>
                  <a:pt x="687574" y="4276905"/>
                </a:cubicBezTo>
                <a:lnTo>
                  <a:pt x="556383" y="4277125"/>
                </a:lnTo>
                <a:lnTo>
                  <a:pt x="497122" y="4273689"/>
                </a:lnTo>
                <a:cubicBezTo>
                  <a:pt x="484020" y="4279519"/>
                  <a:pt x="445941" y="4269992"/>
                  <a:pt x="454008" y="4273811"/>
                </a:cubicBezTo>
                <a:lnTo>
                  <a:pt x="394229" y="4278215"/>
                </a:lnTo>
                <a:lnTo>
                  <a:pt x="386356" y="4282251"/>
                </a:lnTo>
                <a:lnTo>
                  <a:pt x="383576" y="4284364"/>
                </a:lnTo>
                <a:lnTo>
                  <a:pt x="370039" y="4285533"/>
                </a:lnTo>
                <a:cubicBezTo>
                  <a:pt x="361618" y="4289428"/>
                  <a:pt x="359083" y="4297501"/>
                  <a:pt x="350141" y="4300911"/>
                </a:cubicBezTo>
                <a:cubicBezTo>
                  <a:pt x="345670" y="4302616"/>
                  <a:pt x="339596" y="4303155"/>
                  <a:pt x="330385" y="4301424"/>
                </a:cubicBezTo>
                <a:cubicBezTo>
                  <a:pt x="329804" y="4289693"/>
                  <a:pt x="314374" y="4293109"/>
                  <a:pt x="297835" y="4297065"/>
                </a:cubicBezTo>
                <a:lnTo>
                  <a:pt x="282816" y="4299894"/>
                </a:lnTo>
                <a:lnTo>
                  <a:pt x="281368" y="4300653"/>
                </a:lnTo>
                <a:lnTo>
                  <a:pt x="280684" y="4300295"/>
                </a:lnTo>
                <a:lnTo>
                  <a:pt x="273908" y="4301571"/>
                </a:lnTo>
                <a:cubicBezTo>
                  <a:pt x="266799" y="4301990"/>
                  <a:pt x="261129" y="4300718"/>
                  <a:pt x="258614" y="4295926"/>
                </a:cubicBezTo>
                <a:cubicBezTo>
                  <a:pt x="242516" y="4327823"/>
                  <a:pt x="214979" y="4309338"/>
                  <a:pt x="182068" y="4323284"/>
                </a:cubicBezTo>
                <a:cubicBezTo>
                  <a:pt x="157942" y="4332898"/>
                  <a:pt x="153812" y="4326151"/>
                  <a:pt x="128666" y="4331122"/>
                </a:cubicBezTo>
                <a:cubicBezTo>
                  <a:pt x="77925" y="4373333"/>
                  <a:pt x="87445" y="4341355"/>
                  <a:pt x="21563" y="4371972"/>
                </a:cubicBezTo>
                <a:lnTo>
                  <a:pt x="0" y="4383632"/>
                </a:lnTo>
                <a:close/>
              </a:path>
            </a:pathLst>
          </a:custGeom>
        </p:spPr>
      </p:pic>
      <p:pic>
        <p:nvPicPr>
          <p:cNvPr id="8" name="Picture 7" descr="Flyer for spring break stuffy camp.">
            <a:extLst>
              <a:ext uri="{FF2B5EF4-FFF2-40B4-BE49-F238E27FC236}">
                <a16:creationId xmlns:a16="http://schemas.microsoft.com/office/drawing/2014/main" id="{00117E91-9B40-5855-C456-313A7003AF6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33" b="-3"/>
          <a:stretch>
            <a:fillRect/>
          </a:stretch>
        </p:blipFill>
        <p:spPr>
          <a:xfrm>
            <a:off x="4038601" y="10"/>
            <a:ext cx="4079551" cy="5121732"/>
          </a:xfrm>
          <a:custGeom>
            <a:avLst/>
            <a:gdLst/>
            <a:ahLst/>
            <a:cxnLst/>
            <a:rect l="l" t="t" r="r" b="b"/>
            <a:pathLst>
              <a:path w="4079551" h="5121742">
                <a:moveTo>
                  <a:pt x="0" y="0"/>
                </a:moveTo>
                <a:lnTo>
                  <a:pt x="1995194" y="0"/>
                </a:lnTo>
                <a:lnTo>
                  <a:pt x="2066032" y="17448"/>
                </a:lnTo>
                <a:cubicBezTo>
                  <a:pt x="2128997" y="23966"/>
                  <a:pt x="2110147" y="27214"/>
                  <a:pt x="2159511" y="26888"/>
                </a:cubicBezTo>
                <a:cubicBezTo>
                  <a:pt x="2164432" y="26525"/>
                  <a:pt x="2173850" y="35708"/>
                  <a:pt x="2192911" y="33431"/>
                </a:cubicBezTo>
                <a:cubicBezTo>
                  <a:pt x="2223081" y="37362"/>
                  <a:pt x="2206425" y="48416"/>
                  <a:pt x="2245068" y="52056"/>
                </a:cubicBezTo>
                <a:cubicBezTo>
                  <a:pt x="2241495" y="55478"/>
                  <a:pt x="2279354" y="53783"/>
                  <a:pt x="2283002" y="65933"/>
                </a:cubicBezTo>
                <a:cubicBezTo>
                  <a:pt x="2299420" y="69803"/>
                  <a:pt x="2324641" y="73066"/>
                  <a:pt x="2343575" y="75274"/>
                </a:cubicBezTo>
                <a:cubicBezTo>
                  <a:pt x="2371943" y="81224"/>
                  <a:pt x="2386065" y="87641"/>
                  <a:pt x="2390257" y="91880"/>
                </a:cubicBezTo>
                <a:cubicBezTo>
                  <a:pt x="2418657" y="98611"/>
                  <a:pt x="2415586" y="99822"/>
                  <a:pt x="2452878" y="114104"/>
                </a:cubicBezTo>
                <a:cubicBezTo>
                  <a:pt x="2474763" y="108974"/>
                  <a:pt x="2493568" y="120070"/>
                  <a:pt x="2502728" y="130204"/>
                </a:cubicBezTo>
                <a:cubicBezTo>
                  <a:pt x="2527501" y="139804"/>
                  <a:pt x="2581310" y="162727"/>
                  <a:pt x="2616700" y="165762"/>
                </a:cubicBezTo>
                <a:cubicBezTo>
                  <a:pt x="2670822" y="165032"/>
                  <a:pt x="2655678" y="176304"/>
                  <a:pt x="2679757" y="184874"/>
                </a:cubicBezTo>
                <a:cubicBezTo>
                  <a:pt x="2698501" y="195527"/>
                  <a:pt x="2695893" y="186329"/>
                  <a:pt x="2715454" y="199796"/>
                </a:cubicBezTo>
                <a:lnTo>
                  <a:pt x="2751684" y="215417"/>
                </a:lnTo>
                <a:lnTo>
                  <a:pt x="2795379" y="239878"/>
                </a:lnTo>
                <a:lnTo>
                  <a:pt x="2805381" y="246602"/>
                </a:lnTo>
                <a:cubicBezTo>
                  <a:pt x="2810511" y="246626"/>
                  <a:pt x="2813766" y="247045"/>
                  <a:pt x="2815845" y="247782"/>
                </a:cubicBezTo>
                <a:cubicBezTo>
                  <a:pt x="2815896" y="247881"/>
                  <a:pt x="2815949" y="247980"/>
                  <a:pt x="2816000" y="248079"/>
                </a:cubicBezTo>
                <a:lnTo>
                  <a:pt x="2830764" y="251040"/>
                </a:lnTo>
                <a:cubicBezTo>
                  <a:pt x="2847879" y="251404"/>
                  <a:pt x="2882218" y="277370"/>
                  <a:pt x="2898472" y="276678"/>
                </a:cubicBezTo>
                <a:cubicBezTo>
                  <a:pt x="2905647" y="293133"/>
                  <a:pt x="2902453" y="265766"/>
                  <a:pt x="2929804" y="280704"/>
                </a:cubicBezTo>
                <a:cubicBezTo>
                  <a:pt x="2941996" y="282696"/>
                  <a:pt x="2947122" y="284716"/>
                  <a:pt x="2957338" y="286247"/>
                </a:cubicBezTo>
                <a:cubicBezTo>
                  <a:pt x="2957479" y="286667"/>
                  <a:pt x="2990960" y="289467"/>
                  <a:pt x="2991101" y="289887"/>
                </a:cubicBezTo>
                <a:lnTo>
                  <a:pt x="3015504" y="293980"/>
                </a:lnTo>
                <a:lnTo>
                  <a:pt x="3021078" y="296051"/>
                </a:lnTo>
                <a:lnTo>
                  <a:pt x="3053567" y="292851"/>
                </a:lnTo>
                <a:lnTo>
                  <a:pt x="3069787" y="292672"/>
                </a:lnTo>
                <a:lnTo>
                  <a:pt x="3075539" y="289579"/>
                </a:lnTo>
                <a:cubicBezTo>
                  <a:pt x="3081105" y="287930"/>
                  <a:pt x="3088240" y="287741"/>
                  <a:pt x="3098888" y="290860"/>
                </a:cubicBezTo>
                <a:lnTo>
                  <a:pt x="3101129" y="292153"/>
                </a:lnTo>
                <a:lnTo>
                  <a:pt x="3133932" y="286561"/>
                </a:lnTo>
                <a:cubicBezTo>
                  <a:pt x="3140944" y="284784"/>
                  <a:pt x="3168952" y="294171"/>
                  <a:pt x="3174858" y="290616"/>
                </a:cubicBezTo>
                <a:cubicBezTo>
                  <a:pt x="3230764" y="295457"/>
                  <a:pt x="3264969" y="278925"/>
                  <a:pt x="3333227" y="290351"/>
                </a:cubicBezTo>
                <a:cubicBezTo>
                  <a:pt x="3378919" y="294938"/>
                  <a:pt x="3404596" y="294841"/>
                  <a:pt x="3434083" y="298450"/>
                </a:cubicBezTo>
                <a:cubicBezTo>
                  <a:pt x="3463570" y="302059"/>
                  <a:pt x="3491152" y="308462"/>
                  <a:pt x="3510149" y="312007"/>
                </a:cubicBezTo>
                <a:cubicBezTo>
                  <a:pt x="3529146" y="315552"/>
                  <a:pt x="3524019" y="317217"/>
                  <a:pt x="3548064" y="319723"/>
                </a:cubicBezTo>
                <a:cubicBezTo>
                  <a:pt x="3572109" y="322229"/>
                  <a:pt x="3631075" y="320322"/>
                  <a:pt x="3654421" y="327043"/>
                </a:cubicBezTo>
                <a:cubicBezTo>
                  <a:pt x="3679638" y="326359"/>
                  <a:pt x="3682937" y="337391"/>
                  <a:pt x="3696714" y="336075"/>
                </a:cubicBezTo>
                <a:cubicBezTo>
                  <a:pt x="3767949" y="352546"/>
                  <a:pt x="3827292" y="349618"/>
                  <a:pt x="3913983" y="346950"/>
                </a:cubicBezTo>
                <a:cubicBezTo>
                  <a:pt x="3971130" y="351831"/>
                  <a:pt x="3970098" y="354607"/>
                  <a:pt x="3995145" y="357420"/>
                </a:cubicBezTo>
                <a:cubicBezTo>
                  <a:pt x="4002790" y="360247"/>
                  <a:pt x="4006581" y="350414"/>
                  <a:pt x="4013468" y="354306"/>
                </a:cubicBezTo>
                <a:lnTo>
                  <a:pt x="4048834" y="359505"/>
                </a:lnTo>
                <a:lnTo>
                  <a:pt x="4074799" y="369645"/>
                </a:lnTo>
                <a:lnTo>
                  <a:pt x="4079551" y="370898"/>
                </a:lnTo>
                <a:lnTo>
                  <a:pt x="4079551" y="5121742"/>
                </a:lnTo>
                <a:lnTo>
                  <a:pt x="4068742" y="5113500"/>
                </a:lnTo>
                <a:cubicBezTo>
                  <a:pt x="4063338" y="5107661"/>
                  <a:pt x="4059868" y="5101409"/>
                  <a:pt x="4058894" y="5094665"/>
                </a:cubicBezTo>
                <a:cubicBezTo>
                  <a:pt x="3987852" y="5077156"/>
                  <a:pt x="4047488" y="5077984"/>
                  <a:pt x="3952029" y="5063154"/>
                </a:cubicBezTo>
                <a:cubicBezTo>
                  <a:pt x="3867363" y="5050598"/>
                  <a:pt x="3615061" y="5028910"/>
                  <a:pt x="3557637" y="5010001"/>
                </a:cubicBezTo>
                <a:cubicBezTo>
                  <a:pt x="3479990" y="5000422"/>
                  <a:pt x="3519950" y="4999882"/>
                  <a:pt x="3486145" y="5005680"/>
                </a:cubicBezTo>
                <a:cubicBezTo>
                  <a:pt x="3429218" y="5014226"/>
                  <a:pt x="3425986" y="4996913"/>
                  <a:pt x="3388517" y="4998135"/>
                </a:cubicBezTo>
                <a:cubicBezTo>
                  <a:pt x="3332792" y="4985135"/>
                  <a:pt x="3225211" y="4978839"/>
                  <a:pt x="3151800" y="4964999"/>
                </a:cubicBezTo>
                <a:cubicBezTo>
                  <a:pt x="3089955" y="4955605"/>
                  <a:pt x="3078013" y="4941781"/>
                  <a:pt x="3017820" y="4936923"/>
                </a:cubicBezTo>
                <a:cubicBezTo>
                  <a:pt x="2983861" y="4928606"/>
                  <a:pt x="2965335" y="4947639"/>
                  <a:pt x="2948051" y="4915098"/>
                </a:cubicBezTo>
                <a:cubicBezTo>
                  <a:pt x="2926332" y="4902193"/>
                  <a:pt x="2886343" y="4901643"/>
                  <a:pt x="2850186" y="4894812"/>
                </a:cubicBezTo>
                <a:cubicBezTo>
                  <a:pt x="2832001" y="4893294"/>
                  <a:pt x="2812810" y="4898744"/>
                  <a:pt x="2773357" y="4888477"/>
                </a:cubicBezTo>
                <a:cubicBezTo>
                  <a:pt x="2743350" y="4880689"/>
                  <a:pt x="2708497" y="4865066"/>
                  <a:pt x="2705025" y="4886289"/>
                </a:cubicBezTo>
                <a:cubicBezTo>
                  <a:pt x="2674575" y="4858628"/>
                  <a:pt x="2685763" y="4877642"/>
                  <a:pt x="2646233" y="4877189"/>
                </a:cubicBezTo>
                <a:cubicBezTo>
                  <a:pt x="2543240" y="4848149"/>
                  <a:pt x="2501889" y="4866909"/>
                  <a:pt x="2424169" y="4851885"/>
                </a:cubicBezTo>
                <a:cubicBezTo>
                  <a:pt x="2404486" y="4833480"/>
                  <a:pt x="2400682" y="4878338"/>
                  <a:pt x="2350685" y="4835310"/>
                </a:cubicBezTo>
                <a:cubicBezTo>
                  <a:pt x="2346969" y="4837458"/>
                  <a:pt x="2324430" y="4815003"/>
                  <a:pt x="2309189" y="4809282"/>
                </a:cubicBezTo>
                <a:cubicBezTo>
                  <a:pt x="2293948" y="4803561"/>
                  <a:pt x="2272811" y="4801970"/>
                  <a:pt x="2259235" y="4800986"/>
                </a:cubicBezTo>
                <a:cubicBezTo>
                  <a:pt x="2245658" y="4800001"/>
                  <a:pt x="2243609" y="4803372"/>
                  <a:pt x="2227729" y="4803372"/>
                </a:cubicBezTo>
                <a:cubicBezTo>
                  <a:pt x="2211848" y="4803372"/>
                  <a:pt x="2190174" y="4790407"/>
                  <a:pt x="2160878" y="4813279"/>
                </a:cubicBezTo>
                <a:cubicBezTo>
                  <a:pt x="2146951" y="4811561"/>
                  <a:pt x="2155252" y="4798893"/>
                  <a:pt x="2144167" y="4793069"/>
                </a:cubicBezTo>
                <a:cubicBezTo>
                  <a:pt x="2138625" y="4790157"/>
                  <a:pt x="2130209" y="4787368"/>
                  <a:pt x="2121162" y="4784859"/>
                </a:cubicBezTo>
                <a:lnTo>
                  <a:pt x="2094401" y="4778344"/>
                </a:lnTo>
                <a:lnTo>
                  <a:pt x="2094882" y="4776919"/>
                </a:lnTo>
                <a:cubicBezTo>
                  <a:pt x="2092677" y="4775558"/>
                  <a:pt x="2089097" y="4774323"/>
                  <a:pt x="2087794" y="4774223"/>
                </a:cubicBezTo>
                <a:cubicBezTo>
                  <a:pt x="2086491" y="4774123"/>
                  <a:pt x="2087466" y="4775159"/>
                  <a:pt x="2094371" y="4778337"/>
                </a:cubicBezTo>
                <a:lnTo>
                  <a:pt x="2094401" y="4778344"/>
                </a:lnTo>
                <a:lnTo>
                  <a:pt x="2093715" y="4780377"/>
                </a:lnTo>
                <a:cubicBezTo>
                  <a:pt x="2089515" y="4780985"/>
                  <a:pt x="2080286" y="4780711"/>
                  <a:pt x="2062375" y="4778549"/>
                </a:cubicBezTo>
                <a:cubicBezTo>
                  <a:pt x="2042674" y="4771181"/>
                  <a:pt x="2014477" y="4774492"/>
                  <a:pt x="1994248" y="4768862"/>
                </a:cubicBezTo>
                <a:cubicBezTo>
                  <a:pt x="1974019" y="4763231"/>
                  <a:pt x="1952871" y="4755713"/>
                  <a:pt x="1937256" y="4751678"/>
                </a:cubicBezTo>
                <a:cubicBezTo>
                  <a:pt x="1907785" y="4744300"/>
                  <a:pt x="1899543" y="4740617"/>
                  <a:pt x="1881810" y="4737737"/>
                </a:cubicBezTo>
                <a:cubicBezTo>
                  <a:pt x="1864077" y="4734858"/>
                  <a:pt x="1845240" y="4734501"/>
                  <a:pt x="1830859" y="4734403"/>
                </a:cubicBezTo>
                <a:cubicBezTo>
                  <a:pt x="1816479" y="4734305"/>
                  <a:pt x="1813540" y="4739700"/>
                  <a:pt x="1795527" y="4737148"/>
                </a:cubicBezTo>
                <a:cubicBezTo>
                  <a:pt x="1766274" y="4729435"/>
                  <a:pt x="1769196" y="4730400"/>
                  <a:pt x="1733366" y="4726150"/>
                </a:cubicBezTo>
                <a:lnTo>
                  <a:pt x="1642377" y="4726617"/>
                </a:lnTo>
                <a:lnTo>
                  <a:pt x="1611957" y="4723904"/>
                </a:lnTo>
                <a:cubicBezTo>
                  <a:pt x="1601202" y="4725929"/>
                  <a:pt x="1590447" y="4714121"/>
                  <a:pt x="1579694" y="4716145"/>
                </a:cubicBezTo>
                <a:lnTo>
                  <a:pt x="1529000" y="4712292"/>
                </a:lnTo>
                <a:cubicBezTo>
                  <a:pt x="1506629" y="4692374"/>
                  <a:pt x="1502551" y="4712551"/>
                  <a:pt x="1486695" y="4707303"/>
                </a:cubicBezTo>
                <a:cubicBezTo>
                  <a:pt x="1459462" y="4696523"/>
                  <a:pt x="1453852" y="4697563"/>
                  <a:pt x="1426366" y="4687718"/>
                </a:cubicBezTo>
                <a:cubicBezTo>
                  <a:pt x="1412560" y="4689453"/>
                  <a:pt x="1397512" y="4684365"/>
                  <a:pt x="1384037" y="4687843"/>
                </a:cubicBezTo>
                <a:lnTo>
                  <a:pt x="1346996" y="4686184"/>
                </a:lnTo>
                <a:lnTo>
                  <a:pt x="1308817" y="4690023"/>
                </a:lnTo>
                <a:lnTo>
                  <a:pt x="1268850" y="4701204"/>
                </a:lnTo>
                <a:cubicBezTo>
                  <a:pt x="1253323" y="4701949"/>
                  <a:pt x="1236826" y="4700974"/>
                  <a:pt x="1218909" y="4697243"/>
                </a:cubicBezTo>
                <a:cubicBezTo>
                  <a:pt x="1204883" y="4695263"/>
                  <a:pt x="1183521" y="4694006"/>
                  <a:pt x="1167081" y="4681108"/>
                </a:cubicBezTo>
                <a:cubicBezTo>
                  <a:pt x="1150641" y="4668210"/>
                  <a:pt x="1027982" y="4656956"/>
                  <a:pt x="1028065" y="4656732"/>
                </a:cubicBezTo>
                <a:cubicBezTo>
                  <a:pt x="997413" y="4653433"/>
                  <a:pt x="998916" y="4666066"/>
                  <a:pt x="983167" y="4667463"/>
                </a:cubicBezTo>
                <a:cubicBezTo>
                  <a:pt x="967418" y="4668859"/>
                  <a:pt x="959283" y="4663456"/>
                  <a:pt x="933575" y="4665113"/>
                </a:cubicBezTo>
                <a:cubicBezTo>
                  <a:pt x="907867" y="4666771"/>
                  <a:pt x="856664" y="4676890"/>
                  <a:pt x="828922" y="4677409"/>
                </a:cubicBezTo>
                <a:cubicBezTo>
                  <a:pt x="808598" y="4677652"/>
                  <a:pt x="807933" y="4665718"/>
                  <a:pt x="785859" y="4661311"/>
                </a:cubicBezTo>
                <a:cubicBezTo>
                  <a:pt x="764346" y="4676275"/>
                  <a:pt x="708123" y="4640980"/>
                  <a:pt x="709519" y="4662282"/>
                </a:cubicBezTo>
                <a:cubicBezTo>
                  <a:pt x="657776" y="4649495"/>
                  <a:pt x="666334" y="4651568"/>
                  <a:pt x="642835" y="4656529"/>
                </a:cubicBezTo>
                <a:lnTo>
                  <a:pt x="617041" y="4662947"/>
                </a:lnTo>
                <a:lnTo>
                  <a:pt x="530174" y="4659157"/>
                </a:lnTo>
                <a:lnTo>
                  <a:pt x="522967" y="4664296"/>
                </a:lnTo>
                <a:lnTo>
                  <a:pt x="505439" y="4665425"/>
                </a:lnTo>
                <a:lnTo>
                  <a:pt x="498947" y="4666124"/>
                </a:lnTo>
                <a:lnTo>
                  <a:pt x="494921" y="4663656"/>
                </a:lnTo>
                <a:cubicBezTo>
                  <a:pt x="492531" y="4662547"/>
                  <a:pt x="490756" y="4662473"/>
                  <a:pt x="489479" y="4664277"/>
                </a:cubicBezTo>
                <a:cubicBezTo>
                  <a:pt x="489277" y="4665254"/>
                  <a:pt x="489077" y="4666231"/>
                  <a:pt x="488876" y="4667208"/>
                </a:cubicBezTo>
                <a:lnTo>
                  <a:pt x="454603" y="4670897"/>
                </a:lnTo>
                <a:lnTo>
                  <a:pt x="208211" y="4676399"/>
                </a:lnTo>
                <a:cubicBezTo>
                  <a:pt x="153499" y="4693629"/>
                  <a:pt x="92158" y="4691047"/>
                  <a:pt x="29399" y="4685637"/>
                </a:cubicBezTo>
                <a:lnTo>
                  <a:pt x="0" y="4683114"/>
                </a:lnTo>
                <a:close/>
              </a:path>
            </a:pathLst>
          </a:cu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96B4F8D-F261-41C2-B0A1-B0899F667F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5900" y="4774216"/>
            <a:ext cx="7583" cy="4128"/>
          </a:xfrm>
          <a:custGeom>
            <a:avLst/>
            <a:gdLst>
              <a:gd name="connsiteX0" fmla="*/ 495 w 7583"/>
              <a:gd name="connsiteY0" fmla="*/ 7 h 4128"/>
              <a:gd name="connsiteX1" fmla="*/ 7583 w 7583"/>
              <a:gd name="connsiteY1" fmla="*/ 2703 h 4128"/>
              <a:gd name="connsiteX2" fmla="*/ 7102 w 7583"/>
              <a:gd name="connsiteY2" fmla="*/ 4128 h 4128"/>
              <a:gd name="connsiteX3" fmla="*/ 7072 w 7583"/>
              <a:gd name="connsiteY3" fmla="*/ 4121 h 4128"/>
              <a:gd name="connsiteX4" fmla="*/ 495 w 7583"/>
              <a:gd name="connsiteY4" fmla="*/ 7 h 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83" h="4128">
                <a:moveTo>
                  <a:pt x="495" y="7"/>
                </a:moveTo>
                <a:cubicBezTo>
                  <a:pt x="1798" y="107"/>
                  <a:pt x="5378" y="1342"/>
                  <a:pt x="7583" y="2703"/>
                </a:cubicBezTo>
                <a:lnTo>
                  <a:pt x="7102" y="4128"/>
                </a:lnTo>
                <a:lnTo>
                  <a:pt x="7072" y="4121"/>
                </a:lnTo>
                <a:cubicBezTo>
                  <a:pt x="167" y="943"/>
                  <a:pt x="-808" y="-93"/>
                  <a:pt x="495" y="7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A3C7563A-4B20-4E0B-8548-374928B55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25900" y="4774216"/>
            <a:ext cx="7583" cy="4128"/>
          </a:xfrm>
          <a:custGeom>
            <a:avLst/>
            <a:gdLst>
              <a:gd name="connsiteX0" fmla="*/ 495 w 7583"/>
              <a:gd name="connsiteY0" fmla="*/ 7 h 4128"/>
              <a:gd name="connsiteX1" fmla="*/ 7583 w 7583"/>
              <a:gd name="connsiteY1" fmla="*/ 2703 h 4128"/>
              <a:gd name="connsiteX2" fmla="*/ 7102 w 7583"/>
              <a:gd name="connsiteY2" fmla="*/ 4128 h 4128"/>
              <a:gd name="connsiteX3" fmla="*/ 7072 w 7583"/>
              <a:gd name="connsiteY3" fmla="*/ 4121 h 4128"/>
              <a:gd name="connsiteX4" fmla="*/ 495 w 7583"/>
              <a:gd name="connsiteY4" fmla="*/ 7 h 4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83" h="4128">
                <a:moveTo>
                  <a:pt x="495" y="7"/>
                </a:moveTo>
                <a:cubicBezTo>
                  <a:pt x="1798" y="107"/>
                  <a:pt x="5378" y="1342"/>
                  <a:pt x="7583" y="2703"/>
                </a:cubicBezTo>
                <a:lnTo>
                  <a:pt x="7102" y="4128"/>
                </a:lnTo>
                <a:lnTo>
                  <a:pt x="7072" y="4121"/>
                </a:lnTo>
                <a:cubicBezTo>
                  <a:pt x="167" y="943"/>
                  <a:pt x="-808" y="-93"/>
                  <a:pt x="495" y="7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 descr="group photo of all the stuffed animals that were dropped off by students for stuffy camp. The stuffed animals are posed on a library couch. ">
            <a:extLst>
              <a:ext uri="{FF2B5EF4-FFF2-40B4-BE49-F238E27FC236}">
                <a16:creationId xmlns:a16="http://schemas.microsoft.com/office/drawing/2014/main" id="{7F17C0D4-6F34-CA72-DC74-365E95054AA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12" b="3"/>
          <a:stretch>
            <a:fillRect/>
          </a:stretch>
        </p:blipFill>
        <p:spPr>
          <a:xfrm>
            <a:off x="8118152" y="370899"/>
            <a:ext cx="4073848" cy="5097855"/>
          </a:xfrm>
          <a:custGeom>
            <a:avLst/>
            <a:gdLst/>
            <a:ahLst/>
            <a:cxnLst/>
            <a:rect l="l" t="t" r="r" b="b"/>
            <a:pathLst>
              <a:path w="4073848" h="5097855">
                <a:moveTo>
                  <a:pt x="0" y="0"/>
                </a:moveTo>
                <a:lnTo>
                  <a:pt x="19820" y="5180"/>
                </a:lnTo>
                <a:lnTo>
                  <a:pt x="49402" y="7911"/>
                </a:lnTo>
                <a:cubicBezTo>
                  <a:pt x="58464" y="10327"/>
                  <a:pt x="59058" y="18121"/>
                  <a:pt x="71002" y="17994"/>
                </a:cubicBezTo>
                <a:cubicBezTo>
                  <a:pt x="107266" y="23166"/>
                  <a:pt x="172585" y="27649"/>
                  <a:pt x="221893" y="33346"/>
                </a:cubicBezTo>
                <a:cubicBezTo>
                  <a:pt x="246320" y="29951"/>
                  <a:pt x="281352" y="36453"/>
                  <a:pt x="291482" y="46142"/>
                </a:cubicBezTo>
                <a:cubicBezTo>
                  <a:pt x="303579" y="48837"/>
                  <a:pt x="332739" y="48886"/>
                  <a:pt x="344505" y="46978"/>
                </a:cubicBezTo>
                <a:cubicBezTo>
                  <a:pt x="354949" y="47257"/>
                  <a:pt x="356843" y="50945"/>
                  <a:pt x="370719" y="52379"/>
                </a:cubicBezTo>
                <a:cubicBezTo>
                  <a:pt x="385865" y="55758"/>
                  <a:pt x="418717" y="71770"/>
                  <a:pt x="432980" y="76777"/>
                </a:cubicBezTo>
                <a:cubicBezTo>
                  <a:pt x="447242" y="81784"/>
                  <a:pt x="432737" y="76599"/>
                  <a:pt x="456293" y="82419"/>
                </a:cubicBezTo>
                <a:cubicBezTo>
                  <a:pt x="464698" y="84403"/>
                  <a:pt x="462938" y="92138"/>
                  <a:pt x="481008" y="95827"/>
                </a:cubicBezTo>
                <a:cubicBezTo>
                  <a:pt x="499078" y="99517"/>
                  <a:pt x="539553" y="103782"/>
                  <a:pt x="564714" y="104556"/>
                </a:cubicBezTo>
                <a:cubicBezTo>
                  <a:pt x="592824" y="92037"/>
                  <a:pt x="582974" y="109081"/>
                  <a:pt x="634376" y="93326"/>
                </a:cubicBezTo>
                <a:cubicBezTo>
                  <a:pt x="635698" y="95341"/>
                  <a:pt x="656703" y="94474"/>
                  <a:pt x="678233" y="95822"/>
                </a:cubicBezTo>
                <a:cubicBezTo>
                  <a:pt x="699762" y="97170"/>
                  <a:pt x="745607" y="108465"/>
                  <a:pt x="763555" y="101412"/>
                </a:cubicBezTo>
                <a:lnTo>
                  <a:pt x="921892" y="100673"/>
                </a:lnTo>
                <a:lnTo>
                  <a:pt x="1012783" y="112509"/>
                </a:lnTo>
                <a:cubicBezTo>
                  <a:pt x="1044389" y="114404"/>
                  <a:pt x="1049697" y="123044"/>
                  <a:pt x="1070000" y="119654"/>
                </a:cubicBezTo>
                <a:cubicBezTo>
                  <a:pt x="1104224" y="121839"/>
                  <a:pt x="1082556" y="137881"/>
                  <a:pt x="1122043" y="124964"/>
                </a:cubicBezTo>
                <a:cubicBezTo>
                  <a:pt x="1111251" y="138700"/>
                  <a:pt x="1140599" y="121238"/>
                  <a:pt x="1160906" y="132297"/>
                </a:cubicBezTo>
                <a:cubicBezTo>
                  <a:pt x="1189386" y="124143"/>
                  <a:pt x="1218667" y="134414"/>
                  <a:pt x="1235955" y="135610"/>
                </a:cubicBezTo>
                <a:cubicBezTo>
                  <a:pt x="1253243" y="136806"/>
                  <a:pt x="1239866" y="140567"/>
                  <a:pt x="1264634" y="139474"/>
                </a:cubicBezTo>
                <a:lnTo>
                  <a:pt x="1299612" y="145010"/>
                </a:lnTo>
                <a:cubicBezTo>
                  <a:pt x="1297785" y="140439"/>
                  <a:pt x="1302846" y="141786"/>
                  <a:pt x="1316723" y="142501"/>
                </a:cubicBezTo>
                <a:lnTo>
                  <a:pt x="1353994" y="138427"/>
                </a:lnTo>
                <a:lnTo>
                  <a:pt x="1379571" y="142536"/>
                </a:lnTo>
                <a:cubicBezTo>
                  <a:pt x="1382999" y="142397"/>
                  <a:pt x="1407380" y="137923"/>
                  <a:pt x="1406891" y="134412"/>
                </a:cubicBezTo>
                <a:cubicBezTo>
                  <a:pt x="1433565" y="149140"/>
                  <a:pt x="1436234" y="139888"/>
                  <a:pt x="1463587" y="136134"/>
                </a:cubicBezTo>
                <a:cubicBezTo>
                  <a:pt x="1487038" y="137517"/>
                  <a:pt x="1466824" y="137982"/>
                  <a:pt x="1523495" y="139722"/>
                </a:cubicBezTo>
                <a:cubicBezTo>
                  <a:pt x="1545556" y="155891"/>
                  <a:pt x="1529698" y="128003"/>
                  <a:pt x="1573001" y="150645"/>
                </a:cubicBezTo>
                <a:cubicBezTo>
                  <a:pt x="1575121" y="148880"/>
                  <a:pt x="1601855" y="150499"/>
                  <a:pt x="1615848" y="152274"/>
                </a:cubicBezTo>
                <a:cubicBezTo>
                  <a:pt x="1629840" y="154049"/>
                  <a:pt x="1642482" y="151886"/>
                  <a:pt x="1656958" y="161298"/>
                </a:cubicBezTo>
                <a:cubicBezTo>
                  <a:pt x="1667535" y="164193"/>
                  <a:pt x="1648634" y="159956"/>
                  <a:pt x="1681709" y="164883"/>
                </a:cubicBezTo>
                <a:cubicBezTo>
                  <a:pt x="1714785" y="169810"/>
                  <a:pt x="1822594" y="186492"/>
                  <a:pt x="1855413" y="190858"/>
                </a:cubicBezTo>
                <a:cubicBezTo>
                  <a:pt x="1888232" y="195224"/>
                  <a:pt x="1865150" y="197788"/>
                  <a:pt x="1878624" y="198221"/>
                </a:cubicBezTo>
                <a:cubicBezTo>
                  <a:pt x="1892098" y="198654"/>
                  <a:pt x="1921110" y="191588"/>
                  <a:pt x="1936257" y="193458"/>
                </a:cubicBezTo>
                <a:cubicBezTo>
                  <a:pt x="1955273" y="195364"/>
                  <a:pt x="1958093" y="202665"/>
                  <a:pt x="1969506" y="202296"/>
                </a:cubicBezTo>
                <a:cubicBezTo>
                  <a:pt x="1980059" y="192079"/>
                  <a:pt x="1991264" y="192192"/>
                  <a:pt x="2009543" y="198388"/>
                </a:cubicBezTo>
                <a:cubicBezTo>
                  <a:pt x="2043643" y="201172"/>
                  <a:pt x="2043670" y="190662"/>
                  <a:pt x="2076599" y="192177"/>
                </a:cubicBezTo>
                <a:cubicBezTo>
                  <a:pt x="2091049" y="191598"/>
                  <a:pt x="2098780" y="194892"/>
                  <a:pt x="2122888" y="191618"/>
                </a:cubicBezTo>
                <a:cubicBezTo>
                  <a:pt x="2140054" y="192316"/>
                  <a:pt x="2174542" y="194072"/>
                  <a:pt x="2197782" y="183790"/>
                </a:cubicBezTo>
                <a:cubicBezTo>
                  <a:pt x="2222989" y="182481"/>
                  <a:pt x="2204683" y="182017"/>
                  <a:pt x="2232194" y="184607"/>
                </a:cubicBezTo>
                <a:cubicBezTo>
                  <a:pt x="2265802" y="185125"/>
                  <a:pt x="2279792" y="178894"/>
                  <a:pt x="2299212" y="180376"/>
                </a:cubicBezTo>
                <a:cubicBezTo>
                  <a:pt x="2311858" y="176121"/>
                  <a:pt x="2297536" y="181192"/>
                  <a:pt x="2346142" y="175851"/>
                </a:cubicBezTo>
                <a:cubicBezTo>
                  <a:pt x="2365406" y="185310"/>
                  <a:pt x="2381884" y="172374"/>
                  <a:pt x="2398368" y="174412"/>
                </a:cubicBezTo>
                <a:cubicBezTo>
                  <a:pt x="2424509" y="173378"/>
                  <a:pt x="2488760" y="173491"/>
                  <a:pt x="2512594" y="172027"/>
                </a:cubicBezTo>
                <a:cubicBezTo>
                  <a:pt x="2536428" y="170563"/>
                  <a:pt x="2511059" y="168382"/>
                  <a:pt x="2541375" y="165630"/>
                </a:cubicBezTo>
                <a:cubicBezTo>
                  <a:pt x="2597211" y="177879"/>
                  <a:pt x="2628371" y="155834"/>
                  <a:pt x="2684883" y="153136"/>
                </a:cubicBezTo>
                <a:cubicBezTo>
                  <a:pt x="2719188" y="136064"/>
                  <a:pt x="2743499" y="153798"/>
                  <a:pt x="2781009" y="140733"/>
                </a:cubicBezTo>
                <a:cubicBezTo>
                  <a:pt x="2806393" y="136738"/>
                  <a:pt x="2810080" y="140555"/>
                  <a:pt x="2824377" y="138690"/>
                </a:cubicBezTo>
                <a:cubicBezTo>
                  <a:pt x="2838674" y="136825"/>
                  <a:pt x="2854799" y="132329"/>
                  <a:pt x="2866792" y="129542"/>
                </a:cubicBezTo>
                <a:cubicBezTo>
                  <a:pt x="2873210" y="133180"/>
                  <a:pt x="2923100" y="126770"/>
                  <a:pt x="2921948" y="121966"/>
                </a:cubicBezTo>
                <a:cubicBezTo>
                  <a:pt x="2929361" y="123612"/>
                  <a:pt x="2949852" y="129984"/>
                  <a:pt x="2952165" y="122378"/>
                </a:cubicBezTo>
                <a:cubicBezTo>
                  <a:pt x="2990011" y="122297"/>
                  <a:pt x="3011272" y="121230"/>
                  <a:pt x="3044378" y="131368"/>
                </a:cubicBezTo>
                <a:cubicBezTo>
                  <a:pt x="3067906" y="135145"/>
                  <a:pt x="3051474" y="133118"/>
                  <a:pt x="3066117" y="135515"/>
                </a:cubicBezTo>
                <a:cubicBezTo>
                  <a:pt x="3080761" y="137912"/>
                  <a:pt x="3105156" y="133618"/>
                  <a:pt x="3129038" y="133048"/>
                </a:cubicBezTo>
                <a:cubicBezTo>
                  <a:pt x="3153252" y="133180"/>
                  <a:pt x="3181464" y="137262"/>
                  <a:pt x="3199396" y="138690"/>
                </a:cubicBezTo>
                <a:cubicBezTo>
                  <a:pt x="3217327" y="140118"/>
                  <a:pt x="3221605" y="139775"/>
                  <a:pt x="3236626" y="141617"/>
                </a:cubicBezTo>
                <a:cubicBezTo>
                  <a:pt x="3261693" y="138167"/>
                  <a:pt x="3282756" y="139985"/>
                  <a:pt x="3301529" y="147360"/>
                </a:cubicBezTo>
                <a:cubicBezTo>
                  <a:pt x="3316136" y="149253"/>
                  <a:pt x="3308650" y="153562"/>
                  <a:pt x="3319466" y="155359"/>
                </a:cubicBezTo>
                <a:cubicBezTo>
                  <a:pt x="3330283" y="157156"/>
                  <a:pt x="3337180" y="149032"/>
                  <a:pt x="3366431" y="150998"/>
                </a:cubicBezTo>
                <a:cubicBezTo>
                  <a:pt x="3376837" y="151395"/>
                  <a:pt x="3376489" y="159016"/>
                  <a:pt x="3398712" y="160121"/>
                </a:cubicBezTo>
                <a:cubicBezTo>
                  <a:pt x="3420936" y="161226"/>
                  <a:pt x="3510291" y="165983"/>
                  <a:pt x="3542998" y="167155"/>
                </a:cubicBezTo>
                <a:cubicBezTo>
                  <a:pt x="3575704" y="168327"/>
                  <a:pt x="3562463" y="165109"/>
                  <a:pt x="3578141" y="164774"/>
                </a:cubicBezTo>
                <a:cubicBezTo>
                  <a:pt x="3593820" y="164439"/>
                  <a:pt x="3612368" y="156036"/>
                  <a:pt x="3637070" y="165143"/>
                </a:cubicBezTo>
                <a:cubicBezTo>
                  <a:pt x="3655547" y="160298"/>
                  <a:pt x="3656022" y="171417"/>
                  <a:pt x="3676510" y="174285"/>
                </a:cubicBezTo>
                <a:cubicBezTo>
                  <a:pt x="3687814" y="178343"/>
                  <a:pt x="3701962" y="177166"/>
                  <a:pt x="3711295" y="179965"/>
                </a:cubicBezTo>
                <a:cubicBezTo>
                  <a:pt x="3720627" y="182764"/>
                  <a:pt x="3728005" y="183268"/>
                  <a:pt x="3734909" y="186315"/>
                </a:cubicBezTo>
                <a:cubicBezTo>
                  <a:pt x="3741813" y="189362"/>
                  <a:pt x="3743912" y="195469"/>
                  <a:pt x="3752716" y="198247"/>
                </a:cubicBezTo>
                <a:cubicBezTo>
                  <a:pt x="3761521" y="201025"/>
                  <a:pt x="3775291" y="205915"/>
                  <a:pt x="3785338" y="207746"/>
                </a:cubicBezTo>
                <a:cubicBezTo>
                  <a:pt x="3795386" y="209577"/>
                  <a:pt x="3793861" y="206743"/>
                  <a:pt x="3813002" y="209235"/>
                </a:cubicBezTo>
                <a:cubicBezTo>
                  <a:pt x="3844203" y="214556"/>
                  <a:pt x="3872302" y="218411"/>
                  <a:pt x="3907394" y="217935"/>
                </a:cubicBezTo>
                <a:cubicBezTo>
                  <a:pt x="3913972" y="227642"/>
                  <a:pt x="3924446" y="223236"/>
                  <a:pt x="3938455" y="218099"/>
                </a:cubicBezTo>
                <a:cubicBezTo>
                  <a:pt x="3964643" y="225179"/>
                  <a:pt x="4008872" y="230664"/>
                  <a:pt x="4053670" y="246493"/>
                </a:cubicBezTo>
                <a:cubicBezTo>
                  <a:pt x="4060026" y="249727"/>
                  <a:pt x="4064731" y="252068"/>
                  <a:pt x="4068686" y="253851"/>
                </a:cubicBezTo>
                <a:lnTo>
                  <a:pt x="4073848" y="255820"/>
                </a:lnTo>
                <a:lnTo>
                  <a:pt x="4073848" y="5096562"/>
                </a:lnTo>
                <a:lnTo>
                  <a:pt x="4062380" y="5097855"/>
                </a:lnTo>
                <a:cubicBezTo>
                  <a:pt x="4057192" y="5097055"/>
                  <a:pt x="4053199" y="5094472"/>
                  <a:pt x="4049820" y="5089388"/>
                </a:cubicBezTo>
                <a:cubicBezTo>
                  <a:pt x="4009878" y="5087267"/>
                  <a:pt x="3968705" y="5061632"/>
                  <a:pt x="3943125" y="5073727"/>
                </a:cubicBezTo>
                <a:cubicBezTo>
                  <a:pt x="3944749" y="5052314"/>
                  <a:pt x="3930432" y="5060350"/>
                  <a:pt x="3902578" y="5055197"/>
                </a:cubicBezTo>
                <a:cubicBezTo>
                  <a:pt x="3882656" y="5049199"/>
                  <a:pt x="3839627" y="5036588"/>
                  <a:pt x="3823591" y="5030823"/>
                </a:cubicBezTo>
                <a:cubicBezTo>
                  <a:pt x="3807556" y="5025058"/>
                  <a:pt x="3795270" y="5029266"/>
                  <a:pt x="3779178" y="5023718"/>
                </a:cubicBezTo>
                <a:cubicBezTo>
                  <a:pt x="3786402" y="5005404"/>
                  <a:pt x="3690441" y="5017899"/>
                  <a:pt x="3727041" y="5004453"/>
                </a:cubicBezTo>
                <a:cubicBezTo>
                  <a:pt x="3699629" y="4993542"/>
                  <a:pt x="3709708" y="4998999"/>
                  <a:pt x="3695215" y="5003935"/>
                </a:cubicBezTo>
                <a:cubicBezTo>
                  <a:pt x="3660744" y="4999180"/>
                  <a:pt x="3657695" y="4997754"/>
                  <a:pt x="3617918" y="5002257"/>
                </a:cubicBezTo>
                <a:cubicBezTo>
                  <a:pt x="3600258" y="5001551"/>
                  <a:pt x="3594004" y="4999083"/>
                  <a:pt x="3578292" y="4997633"/>
                </a:cubicBezTo>
                <a:cubicBezTo>
                  <a:pt x="3562580" y="4996183"/>
                  <a:pt x="3553912" y="4997238"/>
                  <a:pt x="3523647" y="4993560"/>
                </a:cubicBezTo>
                <a:cubicBezTo>
                  <a:pt x="3499709" y="4988949"/>
                  <a:pt x="3482330" y="4990238"/>
                  <a:pt x="3462999" y="4987582"/>
                </a:cubicBezTo>
                <a:cubicBezTo>
                  <a:pt x="3443667" y="4984927"/>
                  <a:pt x="3431887" y="4980755"/>
                  <a:pt x="3407661" y="4977626"/>
                </a:cubicBezTo>
                <a:cubicBezTo>
                  <a:pt x="3386862" y="4968882"/>
                  <a:pt x="3308417" y="4989840"/>
                  <a:pt x="3292705" y="4963636"/>
                </a:cubicBezTo>
                <a:cubicBezTo>
                  <a:pt x="3235824" y="4968918"/>
                  <a:pt x="3219730" y="4958334"/>
                  <a:pt x="3172975" y="4953691"/>
                </a:cubicBezTo>
                <a:cubicBezTo>
                  <a:pt x="3127763" y="4948837"/>
                  <a:pt x="3122071" y="4951787"/>
                  <a:pt x="3074842" y="4939189"/>
                </a:cubicBezTo>
                <a:cubicBezTo>
                  <a:pt x="3037951" y="4926629"/>
                  <a:pt x="3018156" y="4922664"/>
                  <a:pt x="2975114" y="4919945"/>
                </a:cubicBezTo>
                <a:cubicBezTo>
                  <a:pt x="2971916" y="4927359"/>
                  <a:pt x="2920569" y="4912496"/>
                  <a:pt x="2912264" y="4910306"/>
                </a:cubicBezTo>
                <a:cubicBezTo>
                  <a:pt x="2913215" y="4915182"/>
                  <a:pt x="2886096" y="4917324"/>
                  <a:pt x="2879068" y="4913219"/>
                </a:cubicBezTo>
                <a:cubicBezTo>
                  <a:pt x="2816888" y="4916083"/>
                  <a:pt x="2797908" y="4934735"/>
                  <a:pt x="2751306" y="4924939"/>
                </a:cubicBezTo>
                <a:cubicBezTo>
                  <a:pt x="2714930" y="4924870"/>
                  <a:pt x="2716667" y="4934409"/>
                  <a:pt x="2664406" y="4934300"/>
                </a:cubicBezTo>
                <a:cubicBezTo>
                  <a:pt x="2642420" y="4938458"/>
                  <a:pt x="2649006" y="4930226"/>
                  <a:pt x="2621651" y="4930533"/>
                </a:cubicBezTo>
                <a:cubicBezTo>
                  <a:pt x="2586738" y="4948131"/>
                  <a:pt x="2549613" y="4936664"/>
                  <a:pt x="2500282" y="4936142"/>
                </a:cubicBezTo>
                <a:cubicBezTo>
                  <a:pt x="2439944" y="4934837"/>
                  <a:pt x="2389504" y="4942093"/>
                  <a:pt x="2337000" y="4934320"/>
                </a:cubicBezTo>
                <a:cubicBezTo>
                  <a:pt x="2317698" y="4940567"/>
                  <a:pt x="2291907" y="4948971"/>
                  <a:pt x="2270703" y="4938111"/>
                </a:cubicBezTo>
                <a:cubicBezTo>
                  <a:pt x="2215033" y="4939841"/>
                  <a:pt x="2221532" y="4944790"/>
                  <a:pt x="2200316" y="4938470"/>
                </a:cubicBezTo>
                <a:cubicBezTo>
                  <a:pt x="2158078" y="4940893"/>
                  <a:pt x="2164891" y="4935351"/>
                  <a:pt x="2126710" y="4932347"/>
                </a:cubicBezTo>
                <a:cubicBezTo>
                  <a:pt x="2095620" y="4927728"/>
                  <a:pt x="2111086" y="4928153"/>
                  <a:pt x="2082324" y="4927593"/>
                </a:cubicBezTo>
                <a:cubicBezTo>
                  <a:pt x="2055130" y="4936130"/>
                  <a:pt x="2036508" y="4925578"/>
                  <a:pt x="2029206" y="4923365"/>
                </a:cubicBezTo>
                <a:cubicBezTo>
                  <a:pt x="2003508" y="4924806"/>
                  <a:pt x="1965456" y="4913048"/>
                  <a:pt x="1969765" y="4928228"/>
                </a:cubicBezTo>
                <a:cubicBezTo>
                  <a:pt x="1933670" y="4907655"/>
                  <a:pt x="1935015" y="4928539"/>
                  <a:pt x="1896446" y="4923240"/>
                </a:cubicBezTo>
                <a:cubicBezTo>
                  <a:pt x="1876120" y="4915707"/>
                  <a:pt x="1849790" y="4911657"/>
                  <a:pt x="1837029" y="4921066"/>
                </a:cubicBezTo>
                <a:cubicBezTo>
                  <a:pt x="1759478" y="4909120"/>
                  <a:pt x="1806390" y="4905512"/>
                  <a:pt x="1727326" y="4892968"/>
                </a:cubicBezTo>
                <a:cubicBezTo>
                  <a:pt x="1686312" y="4886651"/>
                  <a:pt x="1625466" y="4884219"/>
                  <a:pt x="1593578" y="4875201"/>
                </a:cubicBezTo>
                <a:cubicBezTo>
                  <a:pt x="1561690" y="4866183"/>
                  <a:pt x="1553872" y="4870257"/>
                  <a:pt x="1529199" y="4863739"/>
                </a:cubicBezTo>
                <a:cubicBezTo>
                  <a:pt x="1504527" y="4857222"/>
                  <a:pt x="1472957" y="4856729"/>
                  <a:pt x="1453102" y="4853389"/>
                </a:cubicBezTo>
                <a:cubicBezTo>
                  <a:pt x="1433246" y="4850048"/>
                  <a:pt x="1412604" y="4842097"/>
                  <a:pt x="1410062" y="4843700"/>
                </a:cubicBezTo>
                <a:cubicBezTo>
                  <a:pt x="1370061" y="4835203"/>
                  <a:pt x="1358114" y="4845698"/>
                  <a:pt x="1334230" y="4827940"/>
                </a:cubicBezTo>
                <a:cubicBezTo>
                  <a:pt x="1313790" y="4825698"/>
                  <a:pt x="1309169" y="4823751"/>
                  <a:pt x="1287424" y="4823328"/>
                </a:cubicBezTo>
                <a:cubicBezTo>
                  <a:pt x="1265680" y="4822905"/>
                  <a:pt x="1234048" y="4825438"/>
                  <a:pt x="1203760" y="4825401"/>
                </a:cubicBezTo>
                <a:cubicBezTo>
                  <a:pt x="1172376" y="4827120"/>
                  <a:pt x="1171591" y="4843575"/>
                  <a:pt x="1142353" y="4826911"/>
                </a:cubicBezTo>
                <a:cubicBezTo>
                  <a:pt x="1142648" y="4830450"/>
                  <a:pt x="1127453" y="4831600"/>
                  <a:pt x="1123543" y="4831484"/>
                </a:cubicBezTo>
                <a:lnTo>
                  <a:pt x="1092581" y="4833192"/>
                </a:lnTo>
                <a:lnTo>
                  <a:pt x="1089970" y="4827604"/>
                </a:lnTo>
                <a:cubicBezTo>
                  <a:pt x="1078405" y="4825299"/>
                  <a:pt x="1058546" y="4830811"/>
                  <a:pt x="1046990" y="4831800"/>
                </a:cubicBezTo>
                <a:lnTo>
                  <a:pt x="1020627" y="4833537"/>
                </a:lnTo>
                <a:lnTo>
                  <a:pt x="1010602" y="4832752"/>
                </a:lnTo>
                <a:lnTo>
                  <a:pt x="1006327" y="4832812"/>
                </a:lnTo>
                <a:lnTo>
                  <a:pt x="995285" y="4828639"/>
                </a:lnTo>
                <a:cubicBezTo>
                  <a:pt x="985016" y="4827594"/>
                  <a:pt x="977337" y="4820880"/>
                  <a:pt x="971197" y="4819859"/>
                </a:cubicBezTo>
                <a:cubicBezTo>
                  <a:pt x="965058" y="4818838"/>
                  <a:pt x="963247" y="4826590"/>
                  <a:pt x="958444" y="4822516"/>
                </a:cubicBezTo>
                <a:cubicBezTo>
                  <a:pt x="964528" y="4819545"/>
                  <a:pt x="954985" y="4817124"/>
                  <a:pt x="950776" y="4814966"/>
                </a:cubicBezTo>
                <a:lnTo>
                  <a:pt x="912589" y="4812307"/>
                </a:lnTo>
                <a:cubicBezTo>
                  <a:pt x="866435" y="4815189"/>
                  <a:pt x="882762" y="4802056"/>
                  <a:pt x="868646" y="4810372"/>
                </a:cubicBezTo>
                <a:cubicBezTo>
                  <a:pt x="833647" y="4816986"/>
                  <a:pt x="825964" y="4816964"/>
                  <a:pt x="813484" y="4815448"/>
                </a:cubicBezTo>
                <a:cubicBezTo>
                  <a:pt x="774068" y="4820782"/>
                  <a:pt x="767891" y="4822976"/>
                  <a:pt x="717218" y="4827378"/>
                </a:cubicBezTo>
                <a:cubicBezTo>
                  <a:pt x="688925" y="4839908"/>
                  <a:pt x="680839" y="4840723"/>
                  <a:pt x="659409" y="4845952"/>
                </a:cubicBezTo>
                <a:cubicBezTo>
                  <a:pt x="633011" y="4854112"/>
                  <a:pt x="639997" y="4860055"/>
                  <a:pt x="607917" y="4863927"/>
                </a:cubicBezTo>
                <a:cubicBezTo>
                  <a:pt x="591636" y="4868226"/>
                  <a:pt x="579429" y="4878384"/>
                  <a:pt x="569284" y="4882117"/>
                </a:cubicBezTo>
                <a:cubicBezTo>
                  <a:pt x="559139" y="4885850"/>
                  <a:pt x="555067" y="4884639"/>
                  <a:pt x="537968" y="4887374"/>
                </a:cubicBezTo>
                <a:cubicBezTo>
                  <a:pt x="526595" y="4886448"/>
                  <a:pt x="489777" y="4886423"/>
                  <a:pt x="482916" y="4888156"/>
                </a:cubicBezTo>
                <a:cubicBezTo>
                  <a:pt x="463365" y="4898273"/>
                  <a:pt x="445824" y="4886936"/>
                  <a:pt x="411637" y="4886771"/>
                </a:cubicBezTo>
                <a:lnTo>
                  <a:pt x="371262" y="4888142"/>
                </a:lnTo>
                <a:cubicBezTo>
                  <a:pt x="363928" y="4882747"/>
                  <a:pt x="306156" y="4880831"/>
                  <a:pt x="302060" y="4873520"/>
                </a:cubicBezTo>
                <a:cubicBezTo>
                  <a:pt x="280888" y="4866176"/>
                  <a:pt x="280811" y="4847663"/>
                  <a:pt x="248012" y="4840618"/>
                </a:cubicBezTo>
                <a:cubicBezTo>
                  <a:pt x="230331" y="4833575"/>
                  <a:pt x="240156" y="4851312"/>
                  <a:pt x="195979" y="4831260"/>
                </a:cubicBezTo>
                <a:cubicBezTo>
                  <a:pt x="165972" y="4807991"/>
                  <a:pt x="63439" y="4789506"/>
                  <a:pt x="10733" y="4758959"/>
                </a:cubicBezTo>
                <a:lnTo>
                  <a:pt x="0" y="475084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073351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FA1A1E-885D-4B93-8211-0BC857D57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National Draw a Bord Day Passive Program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hoto of 5 different drawings of birds on a white board created for National Draw a Bird Day. ">
            <a:extLst>
              <a:ext uri="{FF2B5EF4-FFF2-40B4-BE49-F238E27FC236}">
                <a16:creationId xmlns:a16="http://schemas.microsoft.com/office/drawing/2014/main" id="{10F6CA97-95FA-C0C9-1C29-EB890D06F9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8547" b="-2"/>
          <a:stretch>
            <a:fillRect/>
          </a:stretch>
        </p:blipFill>
        <p:spPr>
          <a:xfrm rot="5400000">
            <a:off x="420539" y="864108"/>
            <a:ext cx="5571066" cy="5129784"/>
          </a:xfrm>
          <a:prstGeom prst="rect">
            <a:avLst/>
          </a:prstGeom>
        </p:spPr>
      </p:pic>
      <p:pic>
        <p:nvPicPr>
          <p:cNvPr id="5" name="Content Placeholder 4" descr="Draw a bird day passive programming set up with a table containing supplies (paper, colored pencils, directions and tape) and a white board. An overlayed image on the photo reads &quot;national draw a bird day&quot; with a cartoon bird.">
            <a:extLst>
              <a:ext uri="{FF2B5EF4-FFF2-40B4-BE49-F238E27FC236}">
                <a16:creationId xmlns:a16="http://schemas.microsoft.com/office/drawing/2014/main" id="{3E4BE55E-6C71-2CC7-364B-891834A0A6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r="3" b="13120"/>
          <a:stretch>
            <a:fillRect/>
          </a:stretch>
        </p:blipFill>
        <p:spPr>
          <a:xfrm>
            <a:off x="6421035" y="643467"/>
            <a:ext cx="512978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4181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CFE55B3F-4634-4A41-B146-E6251581E8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501648"/>
          </a:xfrm>
          <a:prstGeom prst="rect">
            <a:avLst/>
          </a:prstGeom>
          <a:solidFill>
            <a:srgbClr val="646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417DB2-C469-60EF-D897-541968480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Sew you like a book event</a:t>
            </a:r>
          </a:p>
        </p:txBody>
      </p:sp>
      <p:pic>
        <p:nvPicPr>
          <p:cNvPr id="10" name="Picture 9" descr="Flyer for &quot;Sew you like a book&quot; event">
            <a:extLst>
              <a:ext uri="{FF2B5EF4-FFF2-40B4-BE49-F238E27FC236}">
                <a16:creationId xmlns:a16="http://schemas.microsoft.com/office/drawing/2014/main" id="{25FD1AAC-EDA9-205B-C8B0-C4A4E01F5B6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891" r="-1" b="-1"/>
          <a:stretch>
            <a:fillRect/>
          </a:stretch>
        </p:blipFill>
        <p:spPr>
          <a:xfrm>
            <a:off x="20" y="638177"/>
            <a:ext cx="3017500" cy="5581644"/>
          </a:xfrm>
          <a:prstGeom prst="rect">
            <a:avLst/>
          </a:prstGeom>
        </p:spPr>
      </p:pic>
      <p:pic>
        <p:nvPicPr>
          <p:cNvPr id="14" name="Picture 13" descr="photo of library patrons sitting around a table working on creating a handmade notebook ">
            <a:extLst>
              <a:ext uri="{FF2B5EF4-FFF2-40B4-BE49-F238E27FC236}">
                <a16:creationId xmlns:a16="http://schemas.microsoft.com/office/drawing/2014/main" id="{022AC9D7-3BF7-7B73-D2D2-C0DEA848FF3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486" r="7582" b="-1"/>
          <a:stretch>
            <a:fillRect/>
          </a:stretch>
        </p:blipFill>
        <p:spPr>
          <a:xfrm>
            <a:off x="3171272" y="774708"/>
            <a:ext cx="5849456" cy="5581644"/>
          </a:xfrm>
          <a:prstGeom prst="rect">
            <a:avLst/>
          </a:prstGeom>
        </p:spPr>
      </p:pic>
      <p:pic>
        <p:nvPicPr>
          <p:cNvPr id="12" name="Picture 11" descr="a close up photo of a library patron making the handmade notebook">
            <a:extLst>
              <a:ext uri="{FF2B5EF4-FFF2-40B4-BE49-F238E27FC236}">
                <a16:creationId xmlns:a16="http://schemas.microsoft.com/office/drawing/2014/main" id="{3B049C30-D330-D4C1-3697-9FBF81B0087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5456" r="10483" b="-1"/>
          <a:stretch>
            <a:fillRect/>
          </a:stretch>
        </p:blipFill>
        <p:spPr>
          <a:xfrm>
            <a:off x="9174480" y="638178"/>
            <a:ext cx="3017520" cy="558164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5CD271E5-55BF-4266-A3A7-CFCC30518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56352"/>
            <a:ext cx="12192000" cy="501648"/>
          </a:xfrm>
          <a:prstGeom prst="rect">
            <a:avLst/>
          </a:prstGeom>
          <a:solidFill>
            <a:srgbClr val="646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2039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FB2FAE-8039-D014-836F-0EF64AC3613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National Library Week Ice cream and popsicles social</a:t>
            </a:r>
          </a:p>
        </p:txBody>
      </p:sp>
      <p:pic>
        <p:nvPicPr>
          <p:cNvPr id="3" name="Picture 2" descr="Flyer for the National Library Week Ice Cream and Popsicles Social">
            <a:extLst>
              <a:ext uri="{FF2B5EF4-FFF2-40B4-BE49-F238E27FC236}">
                <a16:creationId xmlns:a16="http://schemas.microsoft.com/office/drawing/2014/main" id="{B48B4368-718B-557D-6C33-969A5BCF7D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2399" y="643466"/>
            <a:ext cx="4456851" cy="5571066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downloadgram.org_AQMJaY7ZM0TFTVAmMgjAx6laXDyjO-ocl-eqn0LfdohmI4wJqno3j6ve39_GIl538GoPcC8O3HVVu6tADmFW0pNRmFp8pGGnqBv2ELw" descr="a few second long video of students waiting in line for the table containing the spoons, dishes, ice cream and toppings. ">
            <a:hlinkClick r:id="" action="ppaction://media"/>
            <a:extLst>
              <a:ext uri="{FF2B5EF4-FFF2-40B4-BE49-F238E27FC236}">
                <a16:creationId xmlns:a16="http://schemas.microsoft.com/office/drawing/2014/main" id="{C65047D8-CF17-03A8-C7F2-0B93D8F566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12025" y="643467"/>
            <a:ext cx="4178299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208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D2B82E2D-5822-450E-85CC-AE5EDD01EC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8EDC58-ECCF-FCED-6A5D-6488FB6F710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Sant Jordi Day Event</a:t>
            </a:r>
          </a:p>
        </p:txBody>
      </p:sp>
      <p:pic>
        <p:nvPicPr>
          <p:cNvPr id="9" name="Picture 8" descr="a blue vase of roses on a table containing books located outside the library building entrance. ">
            <a:extLst>
              <a:ext uri="{FF2B5EF4-FFF2-40B4-BE49-F238E27FC236}">
                <a16:creationId xmlns:a16="http://schemas.microsoft.com/office/drawing/2014/main" id="{6A4862C6-ACDD-DC3B-269F-C9E69A4F38A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678" r="14317"/>
          <a:stretch>
            <a:fillRect/>
          </a:stretch>
        </p:blipFill>
        <p:spPr>
          <a:xfrm>
            <a:off x="2" y="10"/>
            <a:ext cx="4063593" cy="6857990"/>
          </a:xfrm>
          <a:prstGeom prst="rect">
            <a:avLst/>
          </a:prstGeom>
        </p:spPr>
      </p:pic>
      <p:pic>
        <p:nvPicPr>
          <p:cNvPr id="3" name="Picture 2" descr="Flyer for celebrating Sant Jordi Day also known as the day of books and roses">
            <a:extLst>
              <a:ext uri="{FF2B5EF4-FFF2-40B4-BE49-F238E27FC236}">
                <a16:creationId xmlns:a16="http://schemas.microsoft.com/office/drawing/2014/main" id="{E5908957-33BE-AA60-1B2F-300A3D983E9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937" r="11360"/>
          <a:stretch>
            <a:fillRect/>
          </a:stretch>
        </p:blipFill>
        <p:spPr>
          <a:xfrm>
            <a:off x="4063594" y="10"/>
            <a:ext cx="4063593" cy="6857990"/>
          </a:xfrm>
          <a:prstGeom prst="rect">
            <a:avLst/>
          </a:prstGeom>
        </p:spPr>
      </p:pic>
      <p:pic>
        <p:nvPicPr>
          <p:cNvPr id="11" name="Picture 10" descr="A table filled with books. In the background, a man stands at a podium for the read-aloud. ">
            <a:extLst>
              <a:ext uri="{FF2B5EF4-FFF2-40B4-BE49-F238E27FC236}">
                <a16:creationId xmlns:a16="http://schemas.microsoft.com/office/drawing/2014/main" id="{8F4E55A1-2F90-7B56-0107-0162FAC511E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145" r="18851"/>
          <a:stretch>
            <a:fillRect/>
          </a:stretch>
        </p:blipFill>
        <p:spPr>
          <a:xfrm>
            <a:off x="8128407" y="10"/>
            <a:ext cx="406359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4863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A5731-F9E8-8AF2-AF4F-8A37536EE52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Book Display for Self Care and De-stressing</a:t>
            </a:r>
          </a:p>
        </p:txBody>
      </p:sp>
      <p:pic>
        <p:nvPicPr>
          <p:cNvPr id="5" name="Picture 4" descr="sign from book display that reads &quot;during this busy and stressful time, remember to practice self-care.&quot;">
            <a:extLst>
              <a:ext uri="{FF2B5EF4-FFF2-40B4-BE49-F238E27FC236}">
                <a16:creationId xmlns:a16="http://schemas.microsoft.com/office/drawing/2014/main" id="{60A7E737-832A-5038-7679-FF0C29712B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710" y="202420"/>
            <a:ext cx="5798928" cy="4479672"/>
          </a:xfrm>
          <a:prstGeom prst="rect">
            <a:avLst/>
          </a:prstGeom>
        </p:spPr>
      </p:pic>
      <p:pic>
        <p:nvPicPr>
          <p:cNvPr id="7" name="Picture 6" descr="Sign from the book display that reads &quot;take a calm strip to help you relax&quot;">
            <a:extLst>
              <a:ext uri="{FF2B5EF4-FFF2-40B4-BE49-F238E27FC236}">
                <a16:creationId xmlns:a16="http://schemas.microsoft.com/office/drawing/2014/main" id="{EFD530C8-8718-C441-4769-D95286B73C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0364" y="202420"/>
            <a:ext cx="5798928" cy="4479672"/>
          </a:xfrm>
          <a:prstGeom prst="rect">
            <a:avLst/>
          </a:prstGeom>
        </p:spPr>
      </p:pic>
      <p:pic>
        <p:nvPicPr>
          <p:cNvPr id="3" name="Picture 2" descr="calm strips (textured stickers) in various colors and designs.  ">
            <a:extLst>
              <a:ext uri="{FF2B5EF4-FFF2-40B4-BE49-F238E27FC236}">
                <a16:creationId xmlns:a16="http://schemas.microsoft.com/office/drawing/2014/main" id="{6B51DA67-7BD3-6EC8-76E9-87C2471519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9582" y="3096928"/>
            <a:ext cx="3624113" cy="3681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4033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EE5D7-F3DF-E23C-49AF-8C154F72981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Library Offerings for De-Stressing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photo of the library's breathing room with a small table with a chair, health resources and a bubble wall decoration. ">
            <a:extLst>
              <a:ext uri="{FF2B5EF4-FFF2-40B4-BE49-F238E27FC236}">
                <a16:creationId xmlns:a16="http://schemas.microsoft.com/office/drawing/2014/main" id="{6B1481D4-F721-4DF6-9465-8F0EEAAFE66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8547" b="-2"/>
          <a:stretch>
            <a:fillRect/>
          </a:stretch>
        </p:blipFill>
        <p:spPr>
          <a:xfrm rot="5400000">
            <a:off x="420539" y="864108"/>
            <a:ext cx="5571066" cy="5129784"/>
          </a:xfrm>
          <a:prstGeom prst="rect">
            <a:avLst/>
          </a:prstGeom>
        </p:spPr>
      </p:pic>
      <p:pic>
        <p:nvPicPr>
          <p:cNvPr id="5" name="Picture 4" descr="photo of colored pencils in a cup next to coloring pages. A sign in a plastic holder reads &quot;Coloring Pages&quot; with directions. ">
            <a:extLst>
              <a:ext uri="{FF2B5EF4-FFF2-40B4-BE49-F238E27FC236}">
                <a16:creationId xmlns:a16="http://schemas.microsoft.com/office/drawing/2014/main" id="{ADFB8128-D759-4A0C-64F2-422BD848EED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8547" b="-2"/>
          <a:stretch>
            <a:fillRect/>
          </a:stretch>
        </p:blipFill>
        <p:spPr>
          <a:xfrm rot="5400000">
            <a:off x="6200394" y="864108"/>
            <a:ext cx="5571066" cy="512978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9223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68429-BFAE-4818-33CA-5E9B7387FE8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Follow us on social media</a:t>
            </a:r>
          </a:p>
        </p:txBody>
      </p:sp>
      <p:pic>
        <p:nvPicPr>
          <p:cNvPr id="3" name="Picture 2" descr="Follow us- Instagram logo with QR code and username @cullomdaviscollection, TitTok logo with QR code and username @cullomdavis.  Bradley University Cullom-Davis Library logo. ">
            <a:extLst>
              <a:ext uri="{FF2B5EF4-FFF2-40B4-BE49-F238E27FC236}">
                <a16:creationId xmlns:a16="http://schemas.microsoft.com/office/drawing/2014/main" id="{A83C3B32-4674-6C89-827E-021421DF19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4212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statue of Lydia Moss Bradley situated on Bradley University's campus in front of Bradley Hall on a fall day with the leaves on the trees changing colors.">
            <a:extLst>
              <a:ext uri="{FF2B5EF4-FFF2-40B4-BE49-F238E27FC236}">
                <a16:creationId xmlns:a16="http://schemas.microsoft.com/office/drawing/2014/main" id="{03756892-04A6-1180-5157-2E1FF5929CA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305" r="14383"/>
          <a:stretch>
            <a:fillRect/>
          </a:stretch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19C02D-388B-C940-9187-22E603C35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5402" y="743447"/>
            <a:ext cx="3445765" cy="369202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 dirty="0"/>
              <a:t>Bradley University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76D5C5-10E1-6459-B5B2-CB9CC484F7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5403" y="4629234"/>
            <a:ext cx="3445766" cy="1485319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/>
              <a:t>Private, mid-sized, comprehensive university in Peoria, Illinois</a:t>
            </a:r>
          </a:p>
        </p:txBody>
      </p:sp>
    </p:spTree>
    <p:extLst>
      <p:ext uri="{BB962C8B-B14F-4D97-AF65-F5344CB8AC3E}">
        <p14:creationId xmlns:p14="http://schemas.microsoft.com/office/powerpoint/2010/main" val="15420281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934F1179-B481-4F9E-BCA3-AFB972070F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2A4C02-B0E4-3A50-0FC8-05F902587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241" y="1008993"/>
            <a:ext cx="9231410" cy="354204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Special thanks to the Cullom-Davis Library Engagement Committee</a:t>
            </a:r>
          </a:p>
        </p:txBody>
      </p:sp>
    </p:spTree>
    <p:extLst>
      <p:ext uri="{BB962C8B-B14F-4D97-AF65-F5344CB8AC3E}">
        <p14:creationId xmlns:p14="http://schemas.microsoft.com/office/powerpoint/2010/main" val="25977124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88F82-A453-58B8-25DB-C29E0E1ED3A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Banned books week</a:t>
            </a:r>
          </a:p>
        </p:txBody>
      </p:sp>
      <p:pic>
        <p:nvPicPr>
          <p:cNvPr id="3" name="Picture 2" descr="Students in line for the Banned Books Week ice cream and popsicle social. Information about banned books week on a display board. Flyers and buttons promoting the freedom to read. ">
            <a:extLst>
              <a:ext uri="{FF2B5EF4-FFF2-40B4-BE49-F238E27FC236}">
                <a16:creationId xmlns:a16="http://schemas.microsoft.com/office/drawing/2014/main" id="{B9BD56F9-1CD0-F6DD-B978-E50C7839FF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9258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116C2-22CF-3B3D-397A-D942F5354B0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We love crafts</a:t>
            </a:r>
          </a:p>
        </p:txBody>
      </p:sp>
      <p:pic>
        <p:nvPicPr>
          <p:cNvPr id="3" name="Picture 2" descr="We love crafts, table with the button maker machine and various colorful designs of button">
            <a:extLst>
              <a:ext uri="{FF2B5EF4-FFF2-40B4-BE49-F238E27FC236}">
                <a16:creationId xmlns:a16="http://schemas.microsoft.com/office/drawing/2014/main" id="{BCDA0D69-6B58-6017-21D2-2A77CCF939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63563" y="0"/>
            <a:ext cx="5486400" cy="6858000"/>
          </a:xfrm>
          <a:prstGeom prst="rect">
            <a:avLst/>
          </a:prstGeom>
        </p:spPr>
      </p:pic>
      <p:pic>
        <p:nvPicPr>
          <p:cNvPr id="7" name="Picture 6" descr="an employee sits at a table with pony beads of various colors to make friendship bracelets, ">
            <a:extLst>
              <a:ext uri="{FF2B5EF4-FFF2-40B4-BE49-F238E27FC236}">
                <a16:creationId xmlns:a16="http://schemas.microsoft.com/office/drawing/2014/main" id="{197A577C-AD94-C2B8-9222-4CB02F35B7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5940" y="0"/>
            <a:ext cx="5620119" cy="7025149"/>
          </a:xfrm>
          <a:prstGeom prst="rect">
            <a:avLst/>
          </a:prstGeom>
        </p:spPr>
      </p:pic>
      <p:pic>
        <p:nvPicPr>
          <p:cNvPr id="5" name="Picture 4" descr="a student wearing the bracelet he made">
            <a:extLst>
              <a:ext uri="{FF2B5EF4-FFF2-40B4-BE49-F238E27FC236}">
                <a16:creationId xmlns:a16="http://schemas.microsoft.com/office/drawing/2014/main" id="{926FD370-D913-E815-9184-7355943157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5461" y="0"/>
            <a:ext cx="54864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EEBC089-CB38-D4AD-B6E4-3F5D6B741D62}"/>
              </a:ext>
            </a:extLst>
          </p:cNvPr>
          <p:cNvSpPr txBox="1"/>
          <p:nvPr/>
        </p:nvSpPr>
        <p:spPr>
          <a:xfrm rot="21129000">
            <a:off x="5989321" y="585216"/>
            <a:ext cx="5138928" cy="1015663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6000" dirty="0"/>
              <a:t>We Love Crafts</a:t>
            </a:r>
          </a:p>
        </p:txBody>
      </p:sp>
    </p:spTree>
    <p:extLst>
      <p:ext uri="{BB962C8B-B14F-4D97-AF65-F5344CB8AC3E}">
        <p14:creationId xmlns:p14="http://schemas.microsoft.com/office/powerpoint/2010/main" val="17418364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F86349-AF3D-BCC7-DB74-D4D3EC7BDA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564" y="348865"/>
            <a:ext cx="9718111" cy="1576446"/>
          </a:xfrm>
        </p:spPr>
        <p:txBody>
          <a:bodyPr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Beat the February Blues</a:t>
            </a:r>
          </a:p>
        </p:txBody>
      </p:sp>
      <p:graphicFrame>
        <p:nvGraphicFramePr>
          <p:cNvPr id="17" name="Content Placeholder 2" descr="Murder mystery, therapy dogs, plants">
            <a:extLst>
              <a:ext uri="{FF2B5EF4-FFF2-40B4-BE49-F238E27FC236}">
                <a16:creationId xmlns:a16="http://schemas.microsoft.com/office/drawing/2014/main" id="{BB659733-884D-0D68-73B5-B70D94A46D2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48220972"/>
              </p:ext>
            </p:extLst>
          </p:nvPr>
        </p:nvGraphicFramePr>
        <p:xfrm>
          <a:off x="644056" y="2615979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31317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169D286-F4D7-4C8B-A6BD-D05384C7F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39E8235E-135E-4261-8F54-2B316E493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610728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D4ED8EC3-4D57-4620-93CE-4E6661F09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343079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3BCB34A-2F40-4F41-8488-A134C1C155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5" y="340424"/>
            <a:ext cx="4630139" cy="5265795"/>
          </a:xfrm>
          <a:custGeom>
            <a:avLst/>
            <a:gdLst>
              <a:gd name="connsiteX0" fmla="*/ 0 w 4630139"/>
              <a:gd name="connsiteY0" fmla="*/ 0 h 5265795"/>
              <a:gd name="connsiteX1" fmla="*/ 4630139 w 4630139"/>
              <a:gd name="connsiteY1" fmla="*/ 0 h 5265795"/>
              <a:gd name="connsiteX2" fmla="*/ 4630139 w 4630139"/>
              <a:gd name="connsiteY2" fmla="*/ 5265795 h 5265795"/>
              <a:gd name="connsiteX3" fmla="*/ 0 w 4630139"/>
              <a:gd name="connsiteY3" fmla="*/ 5265795 h 526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0139" h="5265795">
                <a:moveTo>
                  <a:pt x="0" y="0"/>
                </a:moveTo>
                <a:lnTo>
                  <a:pt x="4630139" y="0"/>
                </a:lnTo>
                <a:lnTo>
                  <a:pt x="4630139" y="5265795"/>
                </a:lnTo>
                <a:lnTo>
                  <a:pt x="0" y="526579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F4CAC2-DDE5-4462-A488-F227DFA15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Murder Mystery Event</a:t>
            </a:r>
          </a:p>
        </p:txBody>
      </p:sp>
      <p:pic>
        <p:nvPicPr>
          <p:cNvPr id="4" name="Picture 3" descr="Flyer for &quot;Death By Chocolate Murder Mystery&quot; event">
            <a:extLst>
              <a:ext uri="{FF2B5EF4-FFF2-40B4-BE49-F238E27FC236}">
                <a16:creationId xmlns:a16="http://schemas.microsoft.com/office/drawing/2014/main" id="{2DF1700B-017E-80BD-5A37-38792DBAFB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727" y="983891"/>
            <a:ext cx="3194500" cy="3993126"/>
          </a:xfrm>
          <a:prstGeom prst="rect">
            <a:avLst/>
          </a:pr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78382DC-4207-465E-B379-1E16448AA2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1780" y="1071563"/>
            <a:ext cx="7290218" cy="5242298"/>
          </a:xfrm>
          <a:custGeom>
            <a:avLst/>
            <a:gdLst>
              <a:gd name="connsiteX0" fmla="*/ 0 w 7290218"/>
              <a:gd name="connsiteY0" fmla="*/ 0 h 5242298"/>
              <a:gd name="connsiteX1" fmla="*/ 7290218 w 7290218"/>
              <a:gd name="connsiteY1" fmla="*/ 0 h 5242298"/>
              <a:gd name="connsiteX2" fmla="*/ 7290218 w 7290218"/>
              <a:gd name="connsiteY2" fmla="*/ 5242298 h 5242298"/>
              <a:gd name="connsiteX3" fmla="*/ 0 w 7290218"/>
              <a:gd name="connsiteY3" fmla="*/ 5242298 h 524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0218" h="5242298">
                <a:moveTo>
                  <a:pt x="0" y="0"/>
                </a:moveTo>
                <a:lnTo>
                  <a:pt x="7290218" y="0"/>
                </a:lnTo>
                <a:lnTo>
                  <a:pt x="7290218" y="5242298"/>
                </a:lnTo>
                <a:lnTo>
                  <a:pt x="0" y="524229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several groups of students participating in the murder mystery event. They sit and stand in circles discussing the clues. ">
            <a:extLst>
              <a:ext uri="{FF2B5EF4-FFF2-40B4-BE49-F238E27FC236}">
                <a16:creationId xmlns:a16="http://schemas.microsoft.com/office/drawing/2014/main" id="{E440EC8C-3573-29AE-7D8A-B3657F8B11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5244" y="2088040"/>
            <a:ext cx="6020730" cy="3221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6911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500B4A4-B1F1-41EA-886A-B8A210DBCA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E55A99C-0BDC-4DBE-8E40-9FA66F629F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89634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3557FA-0242-7041-43DF-228959C33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Therapy Dog Event</a:t>
            </a:r>
          </a:p>
        </p:txBody>
      </p:sp>
      <p:pic>
        <p:nvPicPr>
          <p:cNvPr id="6" name="Picture 5" descr="flyer for the &quot;Relax with therapy dogs event&quot; featuring the time, date and location. The flyer has a border decoration of various happy dogs. ">
            <a:extLst>
              <a:ext uri="{FF2B5EF4-FFF2-40B4-BE49-F238E27FC236}">
                <a16:creationId xmlns:a16="http://schemas.microsoft.com/office/drawing/2014/main" id="{F4A1F7C9-CD94-6DA1-4FC4-E1D73F6917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279" y="889634"/>
            <a:ext cx="3917431" cy="5071110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D1CEE39-A6DC-4DE0-9789-206F1A9888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26744" y="889634"/>
            <a:ext cx="0" cy="507492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student pets a therapy dog in the library">
            <a:extLst>
              <a:ext uri="{FF2B5EF4-FFF2-40B4-BE49-F238E27FC236}">
                <a16:creationId xmlns:a16="http://schemas.microsoft.com/office/drawing/2014/main" id="{F51B9F63-E7C3-C614-104F-C4A05845EE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6256" y="889634"/>
            <a:ext cx="3803332" cy="5071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4719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FFCDD23B-75C8-427B-BD08-53C8156CD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655D38D-454F-DEB2-567A-8194DA97C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5" y="5635366"/>
            <a:ext cx="7091299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Need a Little “Plant” Me Up?</a:t>
            </a:r>
          </a:p>
        </p:txBody>
      </p:sp>
      <p:pic>
        <p:nvPicPr>
          <p:cNvPr id="10" name="Picture 9" descr="Students attending the &quot;Need a little &quot;plant&quot; me up?&quot; event. Some students sit at tables decorating flower pots. Some students are standing a tables with the dirt and plants to add into their pot. ">
            <a:extLst>
              <a:ext uri="{FF2B5EF4-FFF2-40B4-BE49-F238E27FC236}">
                <a16:creationId xmlns:a16="http://schemas.microsoft.com/office/drawing/2014/main" id="{E8502FEE-7DEF-DB12-4939-7A88A674A9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168" r="36013" b="-1"/>
          <a:stretch>
            <a:fillRect/>
          </a:stretch>
        </p:blipFill>
        <p:spPr>
          <a:xfrm rot="5400000">
            <a:off x="1418829" y="-1418640"/>
            <a:ext cx="5291194" cy="8128855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FFC87AC-C919-4FE5-BAC3-39509E00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64" y="5282206"/>
            <a:ext cx="12192264" cy="1163844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11000"/>
                </a:schemeClr>
              </a:gs>
              <a:gs pos="100000">
                <a:srgbClr val="000000">
                  <a:alpha val="77000"/>
                </a:srgb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5282206"/>
            <a:ext cx="12191998" cy="158648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5282206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7" descr="Flyer for &quot;Need a little 'plant' me up&quot; event">
            <a:extLst>
              <a:ext uri="{FF2B5EF4-FFF2-40B4-BE49-F238E27FC236}">
                <a16:creationId xmlns:a16="http://schemas.microsoft.com/office/drawing/2014/main" id="{FE83D031-D828-E452-2BFE-CFAA4C636A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l="598" r="-3" b="-3"/>
          <a:stretch>
            <a:fillRect/>
          </a:stretch>
        </p:blipFill>
        <p:spPr>
          <a:xfrm>
            <a:off x="8128856" y="1"/>
            <a:ext cx="4063143" cy="529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1312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538D9D"/>
      </a:hlink>
      <a:folHlink>
        <a:srgbClr val="A5738E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3A418E6B-C5F0-4B95-8D77-61E3EF3B5DF5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1240</TotalTime>
  <Words>124</Words>
  <Application>Microsoft Office PowerPoint</Application>
  <PresentationFormat>Widescreen</PresentationFormat>
  <Paragraphs>27</Paragraphs>
  <Slides>18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Aptos</vt:lpstr>
      <vt:lpstr>Aptos Display</vt:lpstr>
      <vt:lpstr>Arial</vt:lpstr>
      <vt:lpstr>Times-Roman</vt:lpstr>
      <vt:lpstr>Office Theme</vt:lpstr>
      <vt:lpstr>De-stress Programs</vt:lpstr>
      <vt:lpstr>Bradley University </vt:lpstr>
      <vt:lpstr>Special thanks to the Cullom-Davis Library Engagement Committee</vt:lpstr>
      <vt:lpstr>Banned books week</vt:lpstr>
      <vt:lpstr>We love crafts</vt:lpstr>
      <vt:lpstr>Beat the February Blues</vt:lpstr>
      <vt:lpstr>Murder Mystery Event</vt:lpstr>
      <vt:lpstr>Therapy Dog Event</vt:lpstr>
      <vt:lpstr>Need a Little “Plant” Me Up?</vt:lpstr>
      <vt:lpstr>Need a Little “Plant” Me Up? Care Sheets</vt:lpstr>
      <vt:lpstr>Stuffy Camp Over Spring Break</vt:lpstr>
      <vt:lpstr>National Draw a Bord Day Passive Program</vt:lpstr>
      <vt:lpstr>Sew you like a book event</vt:lpstr>
      <vt:lpstr>National Library Week Ice cream and popsicles social</vt:lpstr>
      <vt:lpstr>Sant Jordi Day Event</vt:lpstr>
      <vt:lpstr>Book Display for Self Care and De-stressing</vt:lpstr>
      <vt:lpstr>Library Offerings for De-Stressing</vt:lpstr>
      <vt:lpstr>Follow us on social media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Record a Presentation</dc:title>
  <dc:subject/>
  <dc:creator>Orians, A.J.</dc:creator>
  <cp:keywords/>
  <dc:description/>
  <cp:lastModifiedBy>Swanson, Nicole Marie</cp:lastModifiedBy>
  <cp:revision>23</cp:revision>
  <dcterms:modified xsi:type="dcterms:W3CDTF">2026-06-03T20:52:57Z</dcterms:modified>
  <cp:category/>
</cp:coreProperties>
</file>